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B1EC31-2387-4205-A1F7-B1DDB970AC8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9D611C-2B06-4C2A-8D9E-633AFD8F1C3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F6EFE-0E10-4505-AEB3-D526F6D9FF1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33C4A-69B3-4379-A660-9BA17C0B38D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E29A4-7C48-4604-A20B-5B293AD358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8843C-4507-4035-8596-A9AED9CEFE3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A1C49F-3134-46FA-83F4-DA727852090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41975-46FE-4244-A2DC-9D44B2FB735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8CDF3-C150-4285-9A99-FE697FB3DA9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864D3-0D23-44C6-9913-BD7F66728A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BD272-FCBC-469E-ADA5-809001A5471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cs-CZ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4BF0B10-6B45-4A26-845B-70E70599320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Nebensätze</a:t>
            </a:r>
            <a:br>
              <a:rPr lang="de-DE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,dass…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Es freut mich, dass er heute mit seiner Freundin zu Besuch kommt.</a:t>
            </a:r>
          </a:p>
          <a:p>
            <a:r>
              <a:rPr lang="de-DE" dirty="0" smtClean="0"/>
              <a:t>Es tut mir leid, dass Otto nicht mitkommen  will.</a:t>
            </a:r>
          </a:p>
          <a:p>
            <a:r>
              <a:rPr lang="de-DE" dirty="0" smtClean="0"/>
              <a:t>Mein Freund sagt, dass er mich vom Bahnhof abholt.</a:t>
            </a:r>
          </a:p>
          <a:p>
            <a:r>
              <a:rPr lang="de-DE" dirty="0" smtClean="0"/>
              <a:t>Es ist toll, dass wir heute einkaufen gehen.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,weil…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Ich fahre gern Rad, weil es mir Spaß macht.</a:t>
            </a:r>
          </a:p>
          <a:p>
            <a:r>
              <a:rPr lang="de-DE" dirty="0" smtClean="0"/>
              <a:t>Ich habe ein Auto, weil ich schnell zur Arbeit fahren muss.</a:t>
            </a:r>
          </a:p>
          <a:p>
            <a:r>
              <a:rPr lang="de-DE" dirty="0" smtClean="0"/>
              <a:t>Das kann ich nicht kaufen, weil ich nicht so viel </a:t>
            </a:r>
            <a:r>
              <a:rPr lang="de-DE" dirty="0"/>
              <a:t>G</a:t>
            </a:r>
            <a:r>
              <a:rPr lang="de-DE" dirty="0" smtClean="0"/>
              <a:t>eld mithabe.</a:t>
            </a:r>
          </a:p>
          <a:p>
            <a:r>
              <a:rPr lang="de-DE" dirty="0" smtClean="0"/>
              <a:t>Frau Müller ärgert sich, weil die U-Bahn Verspätung hat.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, wenn…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Markus sieht gern einen Film, wenn es regnet.</a:t>
            </a:r>
          </a:p>
          <a:p>
            <a:r>
              <a:rPr lang="de-DE" dirty="0" smtClean="0"/>
              <a:t>Was machst du, wenn du kein Geld verdienen kannst?</a:t>
            </a:r>
          </a:p>
          <a:p>
            <a:r>
              <a:rPr lang="de-DE" dirty="0" smtClean="0"/>
              <a:t>Du machst einen Fehler, wenn du nicht aufpasst.</a:t>
            </a:r>
          </a:p>
          <a:p>
            <a:r>
              <a:rPr lang="de-DE" dirty="0" smtClean="0"/>
              <a:t>Wenn du nicht aufpasst, machst du einen Fehler.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Was, wo, warum, wie viel…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Ich bin neugierig, was es heute im fernsehen gibt.</a:t>
            </a:r>
          </a:p>
          <a:p>
            <a:r>
              <a:rPr lang="de-DE" dirty="0" smtClean="0"/>
              <a:t>Kannst du mir bitte sagen, wo man hier parken kann?</a:t>
            </a:r>
          </a:p>
          <a:p>
            <a:r>
              <a:rPr lang="de-DE" dirty="0" smtClean="0"/>
              <a:t>Ich weiß nicht, warum er nicht mitkommt.</a:t>
            </a:r>
          </a:p>
          <a:p>
            <a:r>
              <a:rPr lang="de-DE" dirty="0" smtClean="0"/>
              <a:t>Weißt du, wie viel diese Bluse kostet.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der, die, das…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Das ist ein Freund von mir, der sich für Autos interessiert.</a:t>
            </a:r>
          </a:p>
          <a:p>
            <a:r>
              <a:rPr lang="de-DE" dirty="0" smtClean="0"/>
              <a:t>Das ist meine beste Freundin, die jetzt ihren Urlaub in Australien verbringt.</a:t>
            </a:r>
          </a:p>
          <a:p>
            <a:r>
              <a:rPr lang="de-DE" dirty="0" smtClean="0"/>
              <a:t>Das ist das Reisebüro, das die Weltreisen anbietet.</a:t>
            </a:r>
          </a:p>
          <a:p>
            <a:r>
              <a:rPr lang="de-DE" dirty="0" smtClean="0"/>
              <a:t>Das hier sind meine Eltern, die in Prag wohnen.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, ob…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Ich weiß nicht, ob meine Kollegin verheiratet ist.</a:t>
            </a:r>
          </a:p>
          <a:p>
            <a:r>
              <a:rPr lang="de-DE" dirty="0" smtClean="0"/>
              <a:t>Frag ihn, ob er die Wohnung schon vermietet hat.</a:t>
            </a:r>
          </a:p>
          <a:p>
            <a:r>
              <a:rPr lang="de-DE" dirty="0" smtClean="0"/>
              <a:t>Wir entscheiden uns noch, ob wir nach Italien oder nach Spanien fliegen.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Obwohl…, /, obwohl…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Obwohl sie krank ist, muss sie zur Arbeit gehen.</a:t>
            </a:r>
          </a:p>
          <a:p>
            <a:r>
              <a:rPr lang="de-DE" dirty="0" smtClean="0"/>
              <a:t>Das Theaterstück ist sehr gut, obwohl es lange dauert.</a:t>
            </a:r>
          </a:p>
          <a:p>
            <a:r>
              <a:rPr lang="de-DE" dirty="0" smtClean="0"/>
              <a:t>Obwohl sie auf ihre Figur aufpasst, mag sie etwas </a:t>
            </a:r>
            <a:r>
              <a:rPr lang="de-DE" dirty="0" err="1" smtClean="0"/>
              <a:t>Süsses</a:t>
            </a:r>
            <a:r>
              <a:rPr lang="de-DE" dirty="0" smtClean="0"/>
              <a:t> nach dem Abendessen.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Motiv sady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iv sady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tiv sady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iv sady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iv sady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330</Words>
  <Application>Microsoft Office PowerPoint</Application>
  <PresentationFormat>Předvádění na obrazovce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Times New Roman</vt:lpstr>
      <vt:lpstr>Motiv sady Office</vt:lpstr>
      <vt:lpstr>Nebensätze </vt:lpstr>
      <vt:lpstr>,dass…</vt:lpstr>
      <vt:lpstr>,weil…</vt:lpstr>
      <vt:lpstr>, wenn…</vt:lpstr>
      <vt:lpstr>Was, wo, warum, wie viel…</vt:lpstr>
      <vt:lpstr>der, die, das…</vt:lpstr>
      <vt:lpstr>, ob…</vt:lpstr>
      <vt:lpstr>Obwohl…, /, obwohl…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Huskova</dc:creator>
  <cp:lastModifiedBy>Huskova</cp:lastModifiedBy>
  <cp:revision>14</cp:revision>
  <dcterms:created xsi:type="dcterms:W3CDTF">1601-01-01T00:00:00Z</dcterms:created>
  <dcterms:modified xsi:type="dcterms:W3CDTF">2024-05-12T12:41:30Z</dcterms:modified>
</cp:coreProperties>
</file>