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5619F-63A6-4ED0-807A-5D93540A9D10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EF0FF-74FD-4707-B3E0-BBDDE89D04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EF0FF-74FD-4707-B3E0-BBDDE89D046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252A1-F8BD-4D72-BA95-7B89F4F788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9E947-2689-42CF-9E90-936D6DA9A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A4C64-27A4-42A7-BF1B-60990E6346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C94C1-0717-4836-B3DA-8A408F3FB3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FC086-C079-4E75-97D7-4CF1585EE3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5F818-5900-4A4D-87E1-D7EE2AAB3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1E8DA-30DE-40AF-9244-928812075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60E16-5823-41B8-92D8-A4331114C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9251A-132D-4DB3-9ADF-EAA9100564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3E33A-3871-49F8-AB15-D09EB23CB0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F273D-74DF-4130-873B-FF72768263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676AB6-BF97-4030-BF69-510FFD38A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Slovosled v němčině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Věta oznamovací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Peter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ist</a:t>
            </a:r>
            <a:r>
              <a:rPr lang="cs-CZ" dirty="0" smtClean="0"/>
              <a:t> </a:t>
            </a:r>
            <a:r>
              <a:rPr lang="cs-CZ" dirty="0" err="1" smtClean="0"/>
              <a:t>Lehrer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Beruf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Beruf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Peter</a:t>
            </a:r>
            <a:r>
              <a:rPr lang="cs-CZ" dirty="0" smtClean="0"/>
              <a:t> </a:t>
            </a:r>
            <a:r>
              <a:rPr lang="cs-CZ" dirty="0" err="1" smtClean="0"/>
              <a:t>Lehrer</a:t>
            </a:r>
            <a:r>
              <a:rPr lang="cs-CZ" dirty="0" smtClean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haben</a:t>
            </a:r>
            <a:r>
              <a:rPr lang="cs-CZ" dirty="0" smtClean="0"/>
              <a:t> </a:t>
            </a:r>
            <a:r>
              <a:rPr lang="cs-CZ" dirty="0" err="1" smtClean="0"/>
              <a:t>leider</a:t>
            </a:r>
            <a:r>
              <a:rPr lang="cs-CZ" dirty="0" smtClean="0"/>
              <a:t> </a:t>
            </a:r>
            <a:r>
              <a:rPr lang="cs-CZ" dirty="0" err="1" smtClean="0"/>
              <a:t>wenig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Leider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haben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/>
              <a:t> </a:t>
            </a:r>
            <a:r>
              <a:rPr lang="cs-CZ" dirty="0" err="1" smtClean="0"/>
              <a:t>wenig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muss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7030A0"/>
                </a:solidFill>
              </a:rPr>
              <a:t>beenden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muss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/>
              <a:t>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7030A0"/>
                </a:solidFill>
              </a:rPr>
              <a:t>beenden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W-</a:t>
            </a:r>
            <a:r>
              <a:rPr lang="cs-CZ" dirty="0" err="1" smtClean="0"/>
              <a:t>Fragen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Peter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Beruf</a:t>
            </a:r>
            <a:r>
              <a:rPr lang="cs-CZ" dirty="0" smtClean="0"/>
              <a:t>?     -  </a:t>
            </a:r>
            <a:r>
              <a:rPr lang="cs-CZ" dirty="0" err="1" smtClean="0"/>
              <a:t>Lehrer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Wie</a:t>
            </a:r>
            <a:r>
              <a:rPr lang="cs-CZ" b="1" dirty="0" smtClean="0"/>
              <a:t> </a:t>
            </a:r>
            <a:r>
              <a:rPr lang="cs-CZ" b="1" dirty="0" err="1" smtClean="0"/>
              <a:t>viel</a:t>
            </a:r>
            <a:r>
              <a:rPr lang="cs-CZ" b="1" dirty="0" smtClean="0"/>
              <a:t> </a:t>
            </a:r>
            <a:r>
              <a:rPr lang="cs-CZ" b="1" dirty="0" err="1" smtClean="0"/>
              <a:t>Zeit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haben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/>
              <a:t>?      -   </a:t>
            </a:r>
            <a:r>
              <a:rPr lang="cs-CZ" dirty="0" err="1" smtClean="0"/>
              <a:t>Wenig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Warum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kommst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sp</a:t>
            </a:r>
            <a:r>
              <a:rPr lang="de-DE" dirty="0" err="1" smtClean="0"/>
              <a:t>ät</a:t>
            </a:r>
            <a:r>
              <a:rPr lang="de-DE" dirty="0" smtClean="0"/>
              <a:t>?</a:t>
            </a:r>
          </a:p>
          <a:p>
            <a:r>
              <a:rPr lang="de-DE" b="1" dirty="0" smtClean="0"/>
              <a:t>Wann </a:t>
            </a:r>
            <a:r>
              <a:rPr lang="de-DE" dirty="0" smtClean="0">
                <a:solidFill>
                  <a:srgbClr val="00B050"/>
                </a:solidFill>
              </a:rPr>
              <a:t>müssen</a:t>
            </a:r>
            <a:r>
              <a:rPr lang="de-DE" dirty="0" smtClean="0"/>
              <a:t> diese Arbeit </a:t>
            </a:r>
            <a:r>
              <a:rPr lang="de-DE" dirty="0" smtClean="0">
                <a:solidFill>
                  <a:srgbClr val="7030A0"/>
                </a:solidFill>
              </a:rPr>
              <a:t>beenden</a:t>
            </a:r>
            <a:r>
              <a:rPr lang="de-DE" dirty="0" smtClean="0"/>
              <a:t>?</a:t>
            </a:r>
            <a:r>
              <a:rPr lang="de-DE" dirty="0" smtClean="0">
                <a:solidFill>
                  <a:srgbClr val="FF0000"/>
                </a:solidFill>
              </a:rPr>
              <a:t> die Studenten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Ja/Nein Fragen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</a:rPr>
              <a:t>Ist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er</a:t>
            </a:r>
            <a:r>
              <a:rPr lang="de-DE" dirty="0" smtClean="0"/>
              <a:t> Lehrer von Beruf?            Ja/Nein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Haben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sie</a:t>
            </a:r>
            <a:r>
              <a:rPr lang="de-DE" dirty="0" smtClean="0"/>
              <a:t> wenig Zeit?               Ja/Nein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Kommt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dein Freund </a:t>
            </a:r>
            <a:r>
              <a:rPr lang="de-DE" dirty="0" smtClean="0"/>
              <a:t>zur Party?  Ja/Nein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Ist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dieser Platz </a:t>
            </a:r>
            <a:r>
              <a:rPr lang="de-DE" dirty="0" smtClean="0"/>
              <a:t>besetzt?               Ja/Nein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Müssen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wir</a:t>
            </a:r>
            <a:r>
              <a:rPr lang="de-DE" dirty="0" smtClean="0"/>
              <a:t> mit dem Zug </a:t>
            </a:r>
            <a:r>
              <a:rPr lang="de-DE" dirty="0" smtClean="0">
                <a:solidFill>
                  <a:srgbClr val="7030A0"/>
                </a:solidFill>
              </a:rPr>
              <a:t>fahren</a:t>
            </a:r>
            <a:r>
              <a:rPr lang="de-DE" dirty="0" smtClean="0"/>
              <a:t>?  Ja/Nein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Nebensätze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Uwe sagt, </a:t>
            </a:r>
            <a:r>
              <a:rPr lang="de-DE" b="1" dirty="0" smtClean="0"/>
              <a:t>dass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er </a:t>
            </a:r>
            <a:r>
              <a:rPr lang="de-DE" dirty="0" smtClean="0"/>
              <a:t>schon gesund </a:t>
            </a:r>
            <a:r>
              <a:rPr lang="de-DE" dirty="0" smtClean="0">
                <a:solidFill>
                  <a:srgbClr val="00B050"/>
                </a:solidFill>
              </a:rPr>
              <a:t>ist</a:t>
            </a:r>
            <a:r>
              <a:rPr lang="de-DE" dirty="0" smtClean="0"/>
              <a:t>.</a:t>
            </a:r>
          </a:p>
          <a:p>
            <a:r>
              <a:rPr lang="de-DE" dirty="0"/>
              <a:t> </a:t>
            </a:r>
            <a:r>
              <a:rPr lang="de-DE" dirty="0" smtClean="0"/>
              <a:t>              , </a:t>
            </a:r>
            <a:r>
              <a:rPr lang="de-DE" b="1" dirty="0" smtClean="0"/>
              <a:t>dass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er</a:t>
            </a:r>
            <a:r>
              <a:rPr lang="de-DE" dirty="0" smtClean="0"/>
              <a:t> am Stadion </a:t>
            </a:r>
            <a:r>
              <a:rPr lang="de-DE" dirty="0" smtClean="0">
                <a:solidFill>
                  <a:srgbClr val="00B050"/>
                </a:solidFill>
              </a:rPr>
              <a:t>aussteigt</a:t>
            </a:r>
            <a:r>
              <a:rPr lang="de-DE" dirty="0" smtClean="0"/>
              <a:t>.</a:t>
            </a:r>
          </a:p>
          <a:p>
            <a:r>
              <a:rPr lang="de-DE" dirty="0"/>
              <a:t> </a:t>
            </a:r>
            <a:r>
              <a:rPr lang="de-DE" dirty="0" smtClean="0"/>
              <a:t>              , </a:t>
            </a:r>
            <a:r>
              <a:rPr lang="de-DE" b="1" dirty="0" smtClean="0"/>
              <a:t>dass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er</a:t>
            </a:r>
            <a:r>
              <a:rPr lang="de-DE" dirty="0" smtClean="0"/>
              <a:t> seine Freundin </a:t>
            </a:r>
            <a:r>
              <a:rPr lang="de-DE" dirty="0" smtClean="0">
                <a:solidFill>
                  <a:srgbClr val="7030A0"/>
                </a:solidFill>
              </a:rPr>
              <a:t>treffen </a:t>
            </a:r>
            <a:r>
              <a:rPr lang="de-DE" dirty="0" smtClean="0">
                <a:solidFill>
                  <a:srgbClr val="00B050"/>
                </a:solidFill>
              </a:rPr>
              <a:t>will.</a:t>
            </a:r>
          </a:p>
          <a:p>
            <a:r>
              <a:rPr lang="de-DE" dirty="0" smtClean="0"/>
              <a:t>Er reist gern, </a:t>
            </a:r>
            <a:r>
              <a:rPr lang="de-DE" b="1" dirty="0" smtClean="0"/>
              <a:t>weil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 sein Hobby </a:t>
            </a:r>
            <a:r>
              <a:rPr lang="de-DE" dirty="0" smtClean="0">
                <a:solidFill>
                  <a:srgbClr val="00B050"/>
                </a:solidFill>
              </a:rPr>
              <a:t>ist</a:t>
            </a:r>
            <a:r>
              <a:rPr lang="de-DE" dirty="0" smtClean="0"/>
              <a:t>.  </a:t>
            </a:r>
          </a:p>
          <a:p>
            <a:r>
              <a:rPr lang="de-DE" dirty="0" smtClean="0"/>
              <a:t>Was machst du, </a:t>
            </a:r>
            <a:r>
              <a:rPr lang="de-DE" b="1" dirty="0" smtClean="0"/>
              <a:t>wenn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du</a:t>
            </a:r>
            <a:r>
              <a:rPr lang="de-DE" dirty="0" smtClean="0"/>
              <a:t> kein Geld </a:t>
            </a:r>
            <a:r>
              <a:rPr lang="de-DE" dirty="0" smtClean="0">
                <a:solidFill>
                  <a:srgbClr val="00B050"/>
                </a:solidFill>
              </a:rPr>
              <a:t>hast</a:t>
            </a:r>
            <a:r>
              <a:rPr lang="de-DE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161</Words>
  <Application>Microsoft Office PowerPoint</Application>
  <PresentationFormat>Předvádění na obrazovce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Times New Roman</vt:lpstr>
      <vt:lpstr>Motiv sady Office</vt:lpstr>
      <vt:lpstr>Slovosled v němčině</vt:lpstr>
      <vt:lpstr>Věta oznamovací</vt:lpstr>
      <vt:lpstr>W-Fragen</vt:lpstr>
      <vt:lpstr>Ja/Nein Fragen</vt:lpstr>
      <vt:lpstr>Nebensätze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Huskova</dc:creator>
  <cp:lastModifiedBy>Huskova</cp:lastModifiedBy>
  <cp:revision>8</cp:revision>
  <dcterms:created xsi:type="dcterms:W3CDTF">1601-01-01T00:00:00Z</dcterms:created>
  <dcterms:modified xsi:type="dcterms:W3CDTF">2024-03-09T15:08:33Z</dcterms:modified>
</cp:coreProperties>
</file>