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6" r:id="rId3"/>
    <p:sldId id="267" r:id="rId4"/>
    <p:sldId id="26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8917" y="2709864"/>
            <a:ext cx="7958667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8917" y="5373688"/>
            <a:ext cx="7958667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608918" y="6442075"/>
            <a:ext cx="6614583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1" y="798514"/>
            <a:ext cx="5018616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50800"/>
            <a:ext cx="1862667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85" y="533400"/>
            <a:ext cx="2008716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50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4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3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3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3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7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4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8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4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3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styly předlohy textu.</a:t>
            </a:r>
          </a:p>
          <a:p>
            <a:pPr lvl="1"/>
            <a:r>
              <a:rPr lang="cs-CZ" altLang="en-US" dirty="0"/>
              <a:t>Druhá úroveň</a:t>
            </a:r>
          </a:p>
          <a:p>
            <a:pPr lvl="2"/>
            <a:r>
              <a:rPr lang="cs-CZ" altLang="en-US" dirty="0"/>
              <a:t>Třetí úroveň</a:t>
            </a:r>
          </a:p>
          <a:p>
            <a:pPr lvl="3"/>
            <a:r>
              <a:rPr lang="cs-CZ" altLang="en-US" dirty="0"/>
              <a:t>Čtvrtá úroveň</a:t>
            </a:r>
          </a:p>
          <a:p>
            <a:pPr lvl="4"/>
            <a:r>
              <a:rPr lang="cs-CZ" altLang="en-US" dirty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8918" y="6442076"/>
            <a:ext cx="6783916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MPV_COMA Communication and Managerial Skills Training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Cambria" panose="02040503050406030204" pitchFamily="18" charset="0"/>
              </a:defRPr>
            </a:lvl1pPr>
          </a:lstStyle>
          <a:p>
            <a:fld id="{12EE810F-F3D8-45F2-B703-BAD786D31C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9552385" y="463552"/>
            <a:ext cx="2059649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Cambria" panose="02040503050406030204" pitchFamily="18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556685" y="25401"/>
            <a:ext cx="3119967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556685" y="6410325"/>
            <a:ext cx="3119967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22250"/>
            <a:ext cx="5763684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5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Cambria" panose="020405030504060302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COMA Seminář: </a:t>
            </a:r>
            <a:br>
              <a:rPr lang="cs-CZ" dirty="0"/>
            </a:br>
            <a:r>
              <a:rPr lang="cs-CZ" dirty="0"/>
              <a:t>Vyjednávání</a:t>
            </a:r>
            <a:br>
              <a:rPr lang="cs-CZ" sz="4000" dirty="0"/>
            </a:b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Jan Řezáč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183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64078-22A7-42F9-A49F-E8DA6CC8F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Vyjednávací cvičení: Přehled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0CA5D-BBFF-4B3A-A3B9-A83D4BB0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 čem se jedná?</a:t>
            </a:r>
          </a:p>
          <a:p>
            <a:r>
              <a:rPr lang="pl-PL" dirty="0"/>
              <a:t>
Co se zatím stalo?
</a:t>
            </a:r>
          </a:p>
          <a:p>
            <a:r>
              <a:rPr lang="pl-PL" dirty="0"/>
              <a:t>Jaké jsou další kroky?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84E595-0EF8-4FBA-A1D3-C598FB9421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22787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D36D1-10BE-4BF2-B3B1-519B9662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Vyjednávací cvičení: Střet kultur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408359-1486-4E42-87F0-C2C0AA863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rozdíly mezi společnostmi?</a:t>
            </a:r>
          </a:p>
          <a:p>
            <a:endParaRPr lang="cs-CZ" dirty="0"/>
          </a:p>
          <a:p>
            <a:r>
              <a:rPr lang="cs-CZ" dirty="0"/>
              <a:t>Potřebují </a:t>
            </a:r>
            <a:r>
              <a:rPr lang="cs-CZ" dirty="0" err="1"/>
              <a:t>merger</a:t>
            </a:r>
            <a:r>
              <a:rPr lang="cs-CZ" dirty="0"/>
              <a:t>/fúzi?</a:t>
            </a:r>
          </a:p>
          <a:p>
            <a:endParaRPr lang="cs-CZ" dirty="0"/>
          </a:p>
          <a:p>
            <a:r>
              <a:rPr lang="cs-CZ" dirty="0"/>
              <a:t>Dokážou spolupracovat a společně prosperovat?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724DCE-A490-4281-ACA0-28BB731146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19920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Vyjednávací triky (</a:t>
            </a:r>
            <a:r>
              <a:rPr lang="cs-CZ" dirty="0" err="1"/>
              <a:t>Voss</a:t>
            </a:r>
            <a:r>
              <a:rPr lang="cs-CZ" dirty="0"/>
              <a:t>): Otázky, které můžete položit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Koordinace s mým </a:t>
            </a:r>
            <a:r>
              <a:rPr lang="en-US" b="1" dirty="0" err="1"/>
              <a:t>protějšk</a:t>
            </a:r>
            <a:r>
              <a:rPr lang="cs-CZ" b="1" dirty="0" err="1"/>
              <a:t>em</a:t>
            </a:r>
            <a:r>
              <a:rPr lang="en-US" b="1" dirty="0"/>
              <a:t>: </a:t>
            </a:r>
            <a:endParaRPr lang="cs-CZ" b="1" dirty="0"/>
          </a:p>
          <a:p>
            <a:r>
              <a:rPr lang="en-US" dirty="0"/>
              <a:t> </a:t>
            </a:r>
            <a:r>
              <a:rPr lang="en-US" dirty="0" err="1"/>
              <a:t>Čeho</a:t>
            </a:r>
            <a:r>
              <a:rPr lang="en-US" dirty="0"/>
              <a:t> se </a:t>
            </a:r>
            <a:r>
              <a:rPr lang="en-US" dirty="0" err="1"/>
              <a:t>snažíme</a:t>
            </a:r>
            <a:r>
              <a:rPr lang="en-US" dirty="0"/>
              <a:t> </a:t>
            </a:r>
            <a:r>
              <a:rPr lang="en-US" dirty="0" err="1"/>
              <a:t>dosáhnout</a:t>
            </a:r>
            <a:r>
              <a:rPr lang="en-US" dirty="0"/>
              <a:t>? ■ Jak se to </a:t>
            </a:r>
            <a:r>
              <a:rPr lang="en-US" dirty="0" err="1"/>
              <a:t>vyplatí</a:t>
            </a:r>
            <a:r>
              <a:rPr lang="en-US" dirty="0"/>
              <a:t>? ■ V </a:t>
            </a:r>
            <a:r>
              <a:rPr lang="en-US" dirty="0" err="1"/>
              <a:t>čem</a:t>
            </a:r>
            <a:r>
              <a:rPr lang="en-US" dirty="0"/>
              <a:t> je </a:t>
            </a:r>
            <a:r>
              <a:rPr lang="en-US" dirty="0" err="1"/>
              <a:t>zde</a:t>
            </a:r>
            <a:r>
              <a:rPr lang="en-US" dirty="0"/>
              <a:t>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problém</a:t>
            </a:r>
            <a:r>
              <a:rPr lang="en-US" dirty="0"/>
              <a:t>? ■ Jak to </a:t>
            </a:r>
            <a:r>
              <a:rPr lang="en-US" dirty="0" err="1"/>
              <a:t>ovlivňuje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? ■ Jak to </a:t>
            </a:r>
            <a:r>
              <a:rPr lang="en-US" dirty="0" err="1"/>
              <a:t>zapadá</a:t>
            </a:r>
            <a:r>
              <a:rPr lang="en-US" dirty="0"/>
              <a:t> do toho, co je </a:t>
            </a:r>
            <a:r>
              <a:rPr lang="cs-CZ" dirty="0"/>
              <a:t>naším </a:t>
            </a:r>
            <a:r>
              <a:rPr lang="en-US" dirty="0" err="1"/>
              <a:t>cílem</a:t>
            </a:r>
            <a:r>
              <a:rPr lang="en-US" dirty="0"/>
              <a:t>?
</a:t>
            </a:r>
            <a:r>
              <a:rPr lang="en-US" b="1" dirty="0" err="1"/>
              <a:t>Identifik</a:t>
            </a:r>
            <a:r>
              <a:rPr lang="cs-CZ" b="1" dirty="0" err="1"/>
              <a:t>ace</a:t>
            </a:r>
            <a:r>
              <a:rPr lang="en-US" b="1" dirty="0"/>
              <a:t> a </a:t>
            </a:r>
            <a:r>
              <a:rPr lang="en-US" b="1" dirty="0" err="1"/>
              <a:t>rozptýl</a:t>
            </a:r>
            <a:r>
              <a:rPr lang="cs-CZ" b="1" dirty="0" err="1"/>
              <a:t>ení</a:t>
            </a:r>
            <a:r>
              <a:rPr lang="en-US" b="1" dirty="0"/>
              <a:t> </a:t>
            </a:r>
            <a:r>
              <a:rPr lang="en-US" b="1" dirty="0" err="1"/>
              <a:t>problém</a:t>
            </a:r>
            <a:r>
              <a:rPr lang="cs-CZ" b="1" dirty="0"/>
              <a:t>ů:</a:t>
            </a:r>
            <a:r>
              <a:rPr lang="en-US" b="1" dirty="0"/>
              <a:t> </a:t>
            </a:r>
            <a:endParaRPr lang="cs-CZ" b="1" dirty="0"/>
          </a:p>
          <a:p>
            <a:r>
              <a:rPr lang="en-US" dirty="0"/>
              <a:t> </a:t>
            </a:r>
            <a:r>
              <a:rPr lang="en-US" dirty="0" err="1"/>
              <a:t>Jaká</a:t>
            </a:r>
            <a:r>
              <a:rPr lang="en-US" dirty="0"/>
              <a:t> je </a:t>
            </a:r>
            <a:r>
              <a:rPr lang="en-US" dirty="0" err="1"/>
              <a:t>největší</a:t>
            </a:r>
            <a:r>
              <a:rPr lang="en-US" dirty="0"/>
              <a:t> </a:t>
            </a:r>
            <a:r>
              <a:rPr lang="en-US" dirty="0" err="1"/>
              <a:t>výzva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čelí</a:t>
            </a:r>
            <a:r>
              <a:rPr lang="cs-CZ" dirty="0"/>
              <a:t>m</a:t>
            </a:r>
            <a:r>
              <a:rPr lang="en-US" dirty="0"/>
              <a:t>e? ■ </a:t>
            </a:r>
            <a:r>
              <a:rPr lang="en-US" dirty="0" err="1"/>
              <a:t>Jaký</a:t>
            </a:r>
            <a:r>
              <a:rPr lang="en-US" dirty="0"/>
              <a:t> </a:t>
            </a: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uzavření</a:t>
            </a:r>
            <a:r>
              <a:rPr lang="en-US" dirty="0"/>
              <a:t> </a:t>
            </a:r>
            <a:r>
              <a:rPr lang="en-US" dirty="0" err="1"/>
              <a:t>dohody</a:t>
            </a:r>
            <a:r>
              <a:rPr lang="en-US" dirty="0"/>
              <a:t> s </a:t>
            </a:r>
            <a:r>
              <a:rPr lang="en-US" dirty="0" err="1"/>
              <a:t>námi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cs-CZ" dirty="0"/>
              <a:t>výsledek</a:t>
            </a:r>
            <a:r>
              <a:rPr lang="en-US" dirty="0"/>
              <a:t>? ■ Co se </a:t>
            </a:r>
            <a:r>
              <a:rPr lang="en-US" dirty="0" err="1"/>
              <a:t>stane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neudělá</a:t>
            </a:r>
            <a:r>
              <a:rPr lang="cs-CZ" dirty="0"/>
              <a:t>m</a:t>
            </a:r>
            <a:r>
              <a:rPr lang="en-US" dirty="0"/>
              <a:t>e </a:t>
            </a:r>
            <a:r>
              <a:rPr lang="en-US" dirty="0" err="1"/>
              <a:t>nic</a:t>
            </a:r>
            <a:r>
              <a:rPr lang="en-US" dirty="0"/>
              <a:t>? ■ </a:t>
            </a:r>
            <a:r>
              <a:rPr lang="en-US" dirty="0" err="1"/>
              <a:t>Kolik</a:t>
            </a:r>
            <a:r>
              <a:rPr lang="en-US" dirty="0"/>
              <a:t> </a:t>
            </a:r>
            <a:r>
              <a:rPr lang="en-US" dirty="0" err="1"/>
              <a:t>vás</a:t>
            </a:r>
            <a:r>
              <a:rPr lang="en-US" dirty="0"/>
              <a:t> </a:t>
            </a:r>
            <a:r>
              <a:rPr lang="cs-CZ" dirty="0"/>
              <a:t>jiné alternativy budou stát?</a:t>
            </a:r>
            <a:r>
              <a:rPr lang="en-US" dirty="0"/>
              <a:t> ■ Jak </a:t>
            </a:r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dohoda</a:t>
            </a:r>
            <a:r>
              <a:rPr lang="en-US" dirty="0"/>
              <a:t> </a:t>
            </a:r>
            <a:r>
              <a:rPr lang="en-US" dirty="0" err="1"/>
              <a:t>rezonuje</a:t>
            </a:r>
            <a:r>
              <a:rPr lang="en-US" dirty="0"/>
              <a:t> s </a:t>
            </a:r>
            <a:r>
              <a:rPr lang="cs-CZ" dirty="0"/>
              <a:t>principy </a:t>
            </a:r>
            <a:r>
              <a:rPr lang="en-US" dirty="0" err="1"/>
              <a:t>vaš</a:t>
            </a:r>
            <a:r>
              <a:rPr lang="cs-CZ" dirty="0"/>
              <a:t>í</a:t>
            </a:r>
            <a:r>
              <a:rPr lang="en-US" dirty="0"/>
              <a:t> </a:t>
            </a:r>
            <a:r>
              <a:rPr lang="en-US" dirty="0" err="1"/>
              <a:t>společnost</a:t>
            </a:r>
            <a:r>
              <a:rPr lang="cs-CZ" dirty="0"/>
              <a:t>i</a:t>
            </a:r>
            <a:r>
              <a:rPr lang="en-US" dirty="0"/>
              <a:t>?
</a:t>
            </a:r>
            <a:r>
              <a:rPr lang="cs-CZ" b="1" dirty="0" err="1"/>
              <a:t>Vyjasňěním</a:t>
            </a:r>
            <a:r>
              <a:rPr lang="cs-CZ" b="1" dirty="0"/>
              <a:t> pro lepší pochopení</a:t>
            </a:r>
            <a:r>
              <a:rPr lang="en-US" b="1" dirty="0"/>
              <a:t>:</a:t>
            </a:r>
            <a:endParaRPr lang="cs-CZ" b="1" dirty="0"/>
          </a:p>
          <a:p>
            <a:r>
              <a:rPr lang="en-US" dirty="0"/>
              <a:t> </a:t>
            </a:r>
            <a:r>
              <a:rPr lang="en-US" dirty="0" err="1"/>
              <a:t>Zdá</a:t>
            </a:r>
            <a:r>
              <a:rPr lang="en-US" dirty="0"/>
              <a:t> se, </a:t>
            </a:r>
            <a:r>
              <a:rPr lang="en-US" dirty="0" err="1"/>
              <a:t>že</a:t>
            </a:r>
            <a:r>
              <a:rPr lang="en-US" dirty="0"/>
              <a:t> X je </a:t>
            </a:r>
            <a:r>
              <a:rPr lang="en-US" dirty="0" err="1"/>
              <a:t>důležité</a:t>
            </a:r>
            <a:r>
              <a:rPr lang="en-US" dirty="0"/>
              <a:t>. ■ </a:t>
            </a:r>
            <a:r>
              <a:rPr lang="en-US" dirty="0" err="1"/>
              <a:t>Zdá</a:t>
            </a:r>
            <a:r>
              <a:rPr lang="en-US" dirty="0"/>
              <a:t> se,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pocit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moje</a:t>
            </a:r>
            <a:r>
              <a:rPr lang="en-US" dirty="0"/>
              <a:t> </a:t>
            </a:r>
            <a:r>
              <a:rPr lang="en-US" dirty="0" err="1"/>
              <a:t>společnost</a:t>
            </a:r>
            <a:r>
              <a:rPr lang="en-US" dirty="0"/>
              <a:t> je</a:t>
            </a:r>
            <a:r>
              <a:rPr lang="cs-CZ" dirty="0"/>
              <a:t>….</a:t>
            </a:r>
            <a:r>
              <a:rPr lang="en-US" dirty="0"/>
              <a:t> ■ </a:t>
            </a:r>
            <a:r>
              <a:rPr lang="en-US" dirty="0" err="1"/>
              <a:t>Zdá</a:t>
            </a:r>
            <a:r>
              <a:rPr lang="en-US" dirty="0"/>
              <a:t> se, </a:t>
            </a:r>
            <a:r>
              <a:rPr lang="en-US" dirty="0" err="1"/>
              <a:t>že</a:t>
            </a:r>
            <a:r>
              <a:rPr lang="en-US" dirty="0"/>
              <a:t> se </a:t>
            </a:r>
            <a:r>
              <a:rPr lang="en-US" dirty="0" err="1"/>
              <a:t>obáváte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cs-CZ" dirty="0"/>
              <a:t>…</a:t>
            </a:r>
            <a:r>
              <a:rPr lang="en-US" dirty="0"/>
              <a:t>.</a:t>
            </a:r>
            <a:endParaRPr lang="en-US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728775289"/>
      </p:ext>
    </p:extLst>
  </p:cSld>
  <p:clrMapOvr>
    <a:masterClrMapping/>
  </p:clrMapOvr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230</Words>
  <Application>Microsoft Office PowerPoint</Application>
  <PresentationFormat>Širokoúhlá obrazovka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Cambria</vt:lpstr>
      <vt:lpstr>Verdana</vt:lpstr>
      <vt:lpstr>Wingdings</vt:lpstr>
      <vt:lpstr>ESF_EN</vt:lpstr>
      <vt:lpstr>COMA Seminář:  Vyjednávání </vt:lpstr>
      <vt:lpstr>Vyjednávací cvičení: Přehled</vt:lpstr>
      <vt:lpstr>Vyjednávací cvičení: Střet kultur</vt:lpstr>
      <vt:lpstr>Vyjednávací triky (Voss): Otázky, které můžete položit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Řezáč Jan</dc:creator>
  <cp:lastModifiedBy>Řezáč Jan</cp:lastModifiedBy>
  <cp:revision>1</cp:revision>
  <dcterms:created xsi:type="dcterms:W3CDTF">2025-03-25T09:20:55Z</dcterms:created>
  <dcterms:modified xsi:type="dcterms:W3CDTF">2025-03-25T14:10:02Z</dcterms:modified>
</cp:coreProperties>
</file>