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F1D36-BE34-4376-8DD6-ED7DB688F12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13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FB321-978B-42BC-AA73-AC6601DD0B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7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21085-6C15-428D-8856-242FFFE2C6F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11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59DD323-5DF3-4F44-8BD8-33A15370511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6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B60A-47E4-42B7-BB7E-86DC08B0F9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32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93BDD-A9C3-4BC5-98C0-3C6EFF267D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33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E81EA-CFDA-4F39-8CB1-FE2107EDAC0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39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2BE16-2C59-425F-8C88-9CE148549C1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78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52840-7E30-46CF-87D2-E15F64B30C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39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CEF-C7B2-4517-BF8F-418F3A6693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34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E21A4-C001-4ABF-AEBB-654863B0EA6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2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36626-BEE5-4B2B-A3AB-2B63C3853C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21FCC3-532D-4D24-9F8F-2CF83224D14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Ekonomická teorie politiky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Downsův model politické soutěže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i="1"/>
              <a:t>An Economic Theory of Democracy (1957)</a:t>
            </a:r>
          </a:p>
          <a:p>
            <a:pPr>
              <a:lnSpc>
                <a:spcPct val="90000"/>
              </a:lnSpc>
            </a:pPr>
            <a:r>
              <a:rPr lang="cs-CZ" sz="2400" i="1"/>
              <a:t>Jak by vypadal politický systém, kdyby jeho součástí byli racionální politikové, snažící se získat maximum hlasů?</a:t>
            </a:r>
            <a:r>
              <a:rPr lang="cs-CZ" sz="2400"/>
              <a:t> </a:t>
            </a:r>
          </a:p>
          <a:p>
            <a:pPr>
              <a:lnSpc>
                <a:spcPct val="90000"/>
              </a:lnSpc>
            </a:pPr>
            <a:r>
              <a:rPr lang="cs-CZ" sz="2400"/>
              <a:t>Anthony Downs do ekonomie zavedl ekonomickou teorii politiky založenou na předpokladu, že voliči se snaží maximalizovat užitek a politické strany se snaží získat maximum hlasů. (Do té doby např. Wicksell a Lindahl interpretují strany jen jako čistou reflexi preferencí své voličské základny)</a:t>
            </a:r>
          </a:p>
          <a:p>
            <a:pPr>
              <a:lnSpc>
                <a:spcPct val="90000"/>
              </a:lnSpc>
            </a:pPr>
            <a:r>
              <a:rPr lang="cs-CZ" sz="2400"/>
              <a:t>Maximalizace počtu hlasů je měřítkem politikova chování.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Downs: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Politické strany … nemají </a:t>
            </a:r>
            <a:r>
              <a:rPr lang="cs-CZ" sz="2400" b="1"/>
              <a:t>samy o sobě </a:t>
            </a:r>
            <a:r>
              <a:rPr lang="cs-CZ" sz="2400"/>
              <a:t>zájem na vytváření efektivní alokace zdrojů ve společnosti; každá z nich (pouze) usiluje o své znovuzvolení maximalizací počtu hlasů, které je možné získat. </a:t>
            </a:r>
          </a:p>
          <a:p>
            <a:pPr>
              <a:lnSpc>
                <a:spcPct val="90000"/>
              </a:lnSpc>
            </a:pPr>
            <a:r>
              <a:rPr lang="cs-CZ" sz="2400"/>
              <a:t>Proto i kdyby vláda měla schopnost posunout společnost k paretovskému optimu, učinila by to pouze tehdy, byla-li by k tomu nucena konkurenčním tlakem ostatních stran... </a:t>
            </a:r>
          </a:p>
          <a:p>
            <a:pPr>
              <a:lnSpc>
                <a:spcPct val="90000"/>
              </a:lnSpc>
            </a:pPr>
            <a:r>
              <a:rPr lang="cs-CZ" sz="2400"/>
              <a:t>Klíčovým problémem se proto stává otázka, zda soutěž mezi stranami nutí vždy vládu k optimálnímu uspořádání – </a:t>
            </a:r>
            <a:r>
              <a:rPr lang="cs-CZ" sz="2400" b="1"/>
              <a:t>podstatná  je zde role středního voliče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Ideologie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Politické strany jsou skupiny jednotlivců, kteří sdílejí společnou ideologii a kteří usilují o úřad, aby z něj mohli těžit výhody (peníze, moc a postavení). Ideologie je všeobecnou představou o tom, jak by měl svět vypadat a jakým způsobem toho dosáhnout. Ve složitém a nejistém světě nemohou být voliči naprosto přesně informováni; je to příliš nákladné. </a:t>
            </a:r>
            <a:r>
              <a:rPr lang="cs-CZ" sz="2800" b="1"/>
              <a:t>Ideologie znamená úsporu nákladů na informace.</a:t>
            </a:r>
            <a:r>
              <a:rPr lang="cs-CZ" sz="28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Motivace politických stran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Maximalizace získaných hlasů, ulovení středního voliče (Downs) </a:t>
            </a:r>
            <a:r>
              <a:rPr lang="en-US" sz="2400"/>
              <a:t>-&gt; ale kv</a:t>
            </a:r>
            <a:r>
              <a:rPr lang="cs-CZ" sz="2400"/>
              <a:t>ů</a:t>
            </a:r>
            <a:r>
              <a:rPr lang="en-US" sz="2400"/>
              <a:t>li nedokonal</a:t>
            </a:r>
            <a:r>
              <a:rPr lang="cs-CZ" sz="2400"/>
              <a:t>é</a:t>
            </a:r>
            <a:r>
              <a:rPr lang="en-US" sz="2400"/>
              <a:t> informovanosti</a:t>
            </a:r>
            <a:r>
              <a:rPr lang="cs-CZ" sz="2400"/>
              <a:t> se jeví jako možná perspektivnější uvažovat o problému v kontextu </a:t>
            </a:r>
            <a:r>
              <a:rPr lang="cs-CZ" sz="2400" b="1"/>
              <a:t>modelů mnohostranného vyjednávání</a:t>
            </a:r>
          </a:p>
          <a:p>
            <a:pPr>
              <a:lnSpc>
                <a:spcPct val="90000"/>
              </a:lnSpc>
            </a:pPr>
            <a:r>
              <a:rPr lang="cs-CZ" sz="2400"/>
              <a:t>Tato nejistota ohledně skutečnosti kdo je, resp. v daných volbách bude) středním voličem posiluje roli </a:t>
            </a:r>
            <a:r>
              <a:rPr lang="cs-CZ" sz="2400" b="1"/>
              <a:t>zájmových skupin </a:t>
            </a:r>
            <a:r>
              <a:rPr lang="cs-CZ" sz="2400"/>
              <a:t>a může vést k nadměrnému růstu veřejných výdajů, neboť politici mohou mít tendenci „nepropásnout“ středního voliče –uspokojovány jsou tak preference nejenom jeho.</a:t>
            </a:r>
          </a:p>
          <a:p>
            <a:pPr>
              <a:lnSpc>
                <a:spcPct val="90000"/>
              </a:lnSpc>
            </a:pPr>
            <a:r>
              <a:rPr lang="cs-CZ" sz="2400"/>
              <a:t>významný je zde i vliv volební účasti –racionální volič (viz dřívější učivo s J.Špalkem –proč voliči volí – minimax lítosti versus model očekávaného prospěchu)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Alternativní motivace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Předpoklad maximalizace je možná příliš silný – co když jde stranám jen o získání většiny (i ta jim stačí k dosažení moci)</a:t>
            </a:r>
          </a:p>
          <a:p>
            <a:pPr>
              <a:lnSpc>
                <a:spcPct val="90000"/>
              </a:lnSpc>
            </a:pPr>
            <a:r>
              <a:rPr lang="cs-CZ" sz="2400"/>
              <a:t>Alternativní hypotézou (Hinich a Ordershook) může být, že systém není veden snahou politiků o maximalizaci počtu hlasů, ale snahou o maximalizaci plurality, tj. snahou o maximalizaci rozdílu mezi vlastním subjektem a nejbližším konkurentem.</a:t>
            </a:r>
          </a:p>
          <a:p>
            <a:pPr>
              <a:lnSpc>
                <a:spcPct val="90000"/>
              </a:lnSpc>
            </a:pPr>
            <a:r>
              <a:rPr lang="cs-CZ" sz="2400"/>
              <a:t>V situaci soupeření mnoha politických stran se snaha zvýšit vzdálenost mezi vlastním subjektem a ostatními kandidáty rovná snaze získat co nejvyšší popularitu. Z toho vyplývá, že politické úsilí a přesvědčování se koncentruje na konkrétní segmenty populace. 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464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Výchozí návrh</vt:lpstr>
      <vt:lpstr>Ekonomická teorie politiky</vt:lpstr>
      <vt:lpstr>Downsův model politické soutěže</vt:lpstr>
      <vt:lpstr>Downs:</vt:lpstr>
      <vt:lpstr>Ideologie</vt:lpstr>
      <vt:lpstr>Motivace politických stran</vt:lpstr>
      <vt:lpstr>Alternativní motivace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teorie politiky</dc:title>
  <dc:creator>Ivan Malý</dc:creator>
  <cp:lastModifiedBy>Ivan Malý</cp:lastModifiedBy>
  <cp:revision>4</cp:revision>
  <dcterms:created xsi:type="dcterms:W3CDTF">2009-12-07T10:19:48Z</dcterms:created>
  <dcterms:modified xsi:type="dcterms:W3CDTF">2012-01-17T21:43:16Z</dcterms:modified>
</cp:coreProperties>
</file>