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Instalace I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481012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ovací šipka 7"/>
          <p:cNvCxnSpPr/>
          <p:nvPr userDrawn="1"/>
        </p:nvCxnSpPr>
        <p:spPr>
          <a:xfrm>
            <a:off x="2195736" y="2492896"/>
            <a:ext cx="410445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068960"/>
            <a:ext cx="21812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7FB98-11D0-4437-9FED-FBA5BD7A17F0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\\eset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Instalace MS Dynamics NAV 5.0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Stručný návod/</a:t>
            </a:r>
            <a:r>
              <a:rPr lang="cs-CZ" dirty="0" err="1" smtClean="0"/>
              <a:t>Installation</a:t>
            </a:r>
            <a:r>
              <a:rPr lang="cs-CZ" dirty="0" smtClean="0"/>
              <a:t> </a:t>
            </a:r>
            <a:r>
              <a:rPr lang="cs-CZ" dirty="0" err="1" smtClean="0"/>
              <a:t>manual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VIII / </a:t>
            </a:r>
            <a:r>
              <a:rPr lang="cs-CZ" dirty="0" err="1" smtClean="0"/>
              <a:t>Installation</a:t>
            </a:r>
            <a:r>
              <a:rPr lang="cs-CZ" dirty="0" smtClean="0"/>
              <a:t> VIII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25" y="1614488"/>
            <a:ext cx="485775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 flipH="1">
            <a:off x="5292080" y="543593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FINISH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Instalace IX- zástupce na </a:t>
            </a:r>
            <a:r>
              <a:rPr lang="cs-CZ" dirty="0"/>
              <a:t>plochu</a:t>
            </a:r>
            <a:br>
              <a:rPr lang="cs-CZ" dirty="0"/>
            </a:br>
            <a:r>
              <a:rPr lang="cs-CZ" sz="2200" dirty="0" smtClean="0"/>
              <a:t> </a:t>
            </a:r>
            <a:r>
              <a:rPr lang="en-US" sz="2200" dirty="0" smtClean="0"/>
              <a:t>Installation IX – desktop shortcut on the desktop area</a:t>
            </a:r>
            <a:endParaRPr lang="en-US" sz="22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484784"/>
            <a:ext cx="6251922" cy="4664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Instalace X –zástupce na plochu</a:t>
            </a:r>
            <a:br>
              <a:rPr lang="cs-CZ" dirty="0" smtClean="0"/>
            </a:br>
            <a:r>
              <a:rPr lang="en-US" sz="2200" dirty="0"/>
              <a:t>Installation </a:t>
            </a:r>
            <a:r>
              <a:rPr lang="en-US" sz="2200" dirty="0" smtClean="0"/>
              <a:t>X </a:t>
            </a:r>
            <a:r>
              <a:rPr lang="en-US" sz="2200" dirty="0"/>
              <a:t>– desktop shortcut on the desktop area</a:t>
            </a:r>
            <a:endParaRPr lang="cs-CZ" sz="22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484784"/>
            <a:ext cx="6156102" cy="4590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/>
              <a:t>XI / </a:t>
            </a:r>
            <a:r>
              <a:rPr lang="cs-CZ" dirty="0" err="1"/>
              <a:t>Installation</a:t>
            </a:r>
            <a:r>
              <a:rPr lang="cs-CZ" dirty="0"/>
              <a:t> </a:t>
            </a:r>
            <a:r>
              <a:rPr lang="cs-CZ" dirty="0" smtClean="0"/>
              <a:t>XI</a:t>
            </a:r>
            <a:endParaRPr lang="cs-CZ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2688" y="1862138"/>
            <a:ext cx="423862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2641358" y="5229200"/>
            <a:ext cx="404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Right mouse button and find fin.exe file  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/>
              <a:t>XII / </a:t>
            </a:r>
            <a:r>
              <a:rPr lang="cs-CZ" dirty="0" err="1"/>
              <a:t>Installation</a:t>
            </a:r>
            <a:r>
              <a:rPr lang="cs-CZ" dirty="0"/>
              <a:t> </a:t>
            </a:r>
            <a:r>
              <a:rPr lang="cs-CZ" dirty="0" smtClean="0"/>
              <a:t>XII</a:t>
            </a:r>
            <a:endParaRPr lang="cs-CZ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87393"/>
            <a:ext cx="7583989" cy="394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XIII</a:t>
            </a:r>
            <a:endParaRPr lang="cs-CZ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6975" y="1876425"/>
            <a:ext cx="421005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 flipH="1">
            <a:off x="5004048" y="50666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FINISH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 MS Dynamics NAV</a:t>
            </a:r>
            <a:endParaRPr lang="cs-CZ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7853612" cy="4230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 MS Dynamics NAV</a:t>
            </a:r>
            <a:endParaRPr lang="cs-CZ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3384376" cy="5172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Databáze (Database)(</a:t>
            </a:r>
            <a:r>
              <a:rPr lang="cs-CZ" sz="2400" dirty="0" smtClean="0">
                <a:solidFill>
                  <a:srgbClr val="FF0000"/>
                </a:solidFill>
              </a:rPr>
              <a:t>pokud se automaticky  připojila/</a:t>
            </a:r>
            <a:r>
              <a:rPr lang="cs-CZ" sz="2400" dirty="0" err="1" smtClean="0">
                <a:solidFill>
                  <a:srgbClr val="FF0000"/>
                </a:solidFill>
              </a:rPr>
              <a:t>If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automatically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connected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1453426"/>
            <a:ext cx="2923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 menu soubor na horní liště </a:t>
            </a:r>
            <a:endParaRPr lang="cs-CZ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88840"/>
            <a:ext cx="6264696" cy="4547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5796136" y="494116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Připojeno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823339" y="5383260"/>
            <a:ext cx="1198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Connected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Připojení databáze </a:t>
            </a:r>
            <a:r>
              <a:rPr lang="cs-CZ" sz="3600" dirty="0"/>
              <a:t>/ Database </a:t>
            </a:r>
            <a:r>
              <a:rPr lang="en-US" sz="3600" dirty="0" smtClean="0"/>
              <a:t>connection</a:t>
            </a:r>
            <a:r>
              <a:rPr lang="cs-CZ" sz="3600" dirty="0" smtClean="0"/>
              <a:t> </a:t>
            </a:r>
            <a:r>
              <a:rPr lang="cs-CZ" sz="2000" dirty="0" smtClean="0"/>
              <a:t>(pokud se automaticky nepřipojila)/ </a:t>
            </a:r>
            <a:r>
              <a:rPr lang="en-US" sz="2000" dirty="0" smtClean="0"/>
              <a:t>if not automatically connected</a:t>
            </a:r>
            <a:r>
              <a:rPr lang="cs-CZ" sz="2000" dirty="0" smtClean="0"/>
              <a:t>)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1672932"/>
            <a:ext cx="688002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 menu soubor na horní liště Otevřít DB a najít v CSIDE CLIENT</a:t>
            </a:r>
          </a:p>
          <a:p>
            <a:r>
              <a:rPr lang="cs-CZ" dirty="0" smtClean="0"/>
              <a:t> adresáři soubor </a:t>
            </a:r>
            <a:r>
              <a:rPr lang="cs-CZ" dirty="0" err="1" smtClean="0"/>
              <a:t>database.fdb</a:t>
            </a:r>
            <a:r>
              <a:rPr lang="cs-CZ" dirty="0" smtClean="0"/>
              <a:t> /</a:t>
            </a:r>
            <a:r>
              <a:rPr lang="en-US" dirty="0" smtClean="0"/>
              <a:t>From the menu files ( upper menu bar) </a:t>
            </a:r>
          </a:p>
          <a:p>
            <a:r>
              <a:rPr lang="en-US" dirty="0" smtClean="0"/>
              <a:t>find Open Database and </a:t>
            </a:r>
            <a:r>
              <a:rPr lang="en-US" dirty="0" err="1" smtClean="0"/>
              <a:t>database.fdb</a:t>
            </a:r>
            <a:r>
              <a:rPr lang="en-US" dirty="0" smtClean="0"/>
              <a:t> in CSIDE CLIEINT subdirectory</a:t>
            </a:r>
            <a:r>
              <a:rPr lang="cs-CZ" dirty="0" smtClean="0"/>
              <a:t>)  </a:t>
            </a:r>
            <a:endParaRPr lang="cs-CZ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708920"/>
            <a:ext cx="5328592" cy="394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Umístění zdrojových souborů pro instalaci</a:t>
            </a:r>
            <a:br>
              <a:rPr lang="cs-CZ" sz="3600" dirty="0" smtClean="0"/>
            </a:br>
            <a:r>
              <a:rPr lang="en-US" sz="3600" dirty="0" smtClean="0"/>
              <a:t>Location of the resource  files</a:t>
            </a:r>
            <a:endParaRPr lang="en-US" sz="3600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 sz="1800" dirty="0" smtClean="0"/>
          </a:p>
          <a:p>
            <a:r>
              <a:rPr lang="cs-CZ" sz="1800" b="1" dirty="0" smtClean="0"/>
              <a:t> Přes připojení  </a:t>
            </a:r>
            <a:r>
              <a:rPr lang="cs-CZ" sz="1800" b="1" dirty="0" err="1" smtClean="0"/>
              <a:t>eduroam</a:t>
            </a:r>
            <a:r>
              <a:rPr lang="cs-CZ" sz="1800" b="1" dirty="0" smtClean="0"/>
              <a:t> (podle testů zhruba 8-10 minut) (</a:t>
            </a:r>
            <a:r>
              <a:rPr lang="en-US" sz="1800" b="1" dirty="0" smtClean="0"/>
              <a:t>either using </a:t>
            </a:r>
            <a:r>
              <a:rPr lang="en-US" sz="1800" b="1" dirty="0" err="1" smtClean="0"/>
              <a:t>eduroam</a:t>
            </a:r>
            <a:r>
              <a:rPr lang="en-US" sz="1800" b="1" dirty="0" smtClean="0"/>
              <a:t> connection</a:t>
            </a:r>
            <a:r>
              <a:rPr lang="cs-CZ" sz="1800" b="1" dirty="0" smtClean="0"/>
              <a:t>)</a:t>
            </a:r>
          </a:p>
          <a:p>
            <a:pPr lvl="1"/>
            <a:r>
              <a:rPr lang="cs-CZ" sz="1400" dirty="0" smtClean="0"/>
              <a:t>https</a:t>
            </a:r>
            <a:r>
              <a:rPr lang="cs-CZ" sz="1400" dirty="0"/>
              <a:t>:/</a:t>
            </a:r>
            <a:r>
              <a:rPr lang="cs-CZ" sz="1400" dirty="0" smtClean="0"/>
              <a:t>is.muni.cz/</a:t>
            </a:r>
            <a:r>
              <a:rPr lang="cs-CZ" sz="1400" dirty="0" err="1" smtClean="0"/>
              <a:t>auth</a:t>
            </a:r>
            <a:r>
              <a:rPr lang="cs-CZ" sz="1400" dirty="0" smtClean="0"/>
              <a:t>/do/</a:t>
            </a:r>
            <a:r>
              <a:rPr lang="cs-CZ" sz="1400" dirty="0" err="1" smtClean="0"/>
              <a:t>econ</a:t>
            </a:r>
            <a:r>
              <a:rPr lang="cs-CZ" sz="1400" dirty="0" smtClean="0"/>
              <a:t>/soubory/katedry/</a:t>
            </a:r>
            <a:r>
              <a:rPr lang="cs-CZ" sz="1400" dirty="0" err="1" smtClean="0"/>
              <a:t>kph</a:t>
            </a:r>
            <a:r>
              <a:rPr lang="cs-CZ" sz="1400" dirty="0" smtClean="0"/>
              <a:t>/MS_Dynamics_NAV.7z</a:t>
            </a:r>
          </a:p>
          <a:p>
            <a:endParaRPr lang="cs-CZ" dirty="0"/>
          </a:p>
          <a:p>
            <a:r>
              <a:rPr lang="cs-CZ" sz="1800" b="1" dirty="0"/>
              <a:t> </a:t>
            </a:r>
            <a:r>
              <a:rPr lang="cs-CZ" sz="1800" b="1" dirty="0" smtClean="0"/>
              <a:t>Z počítačů v učebnách nebo z veřejných počítačových učeben (</a:t>
            </a:r>
            <a:r>
              <a:rPr lang="cs-CZ" sz="1800" b="1" dirty="0" err="1" smtClean="0"/>
              <a:t>from</a:t>
            </a:r>
            <a:r>
              <a:rPr lang="cs-CZ" sz="1800" b="1" dirty="0" smtClean="0"/>
              <a:t> PC in </a:t>
            </a:r>
            <a:r>
              <a:rPr lang="cs-CZ" sz="1800" b="1" dirty="0" err="1" smtClean="0"/>
              <a:t>computer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rooms</a:t>
            </a:r>
            <a:r>
              <a:rPr lang="cs-CZ" sz="1800" b="1" dirty="0" smtClean="0"/>
              <a:t>)</a:t>
            </a:r>
            <a:endParaRPr lang="cs-CZ" sz="1800" b="1" dirty="0"/>
          </a:p>
          <a:p>
            <a:pPr lvl="1"/>
            <a:r>
              <a:rPr lang="cs-CZ" sz="1400" dirty="0" err="1" smtClean="0"/>
              <a:t>programs</a:t>
            </a:r>
            <a:r>
              <a:rPr lang="cs-CZ" sz="1400" dirty="0" smtClean="0"/>
              <a:t>(</a:t>
            </a:r>
            <a:r>
              <a:rPr lang="cs-CZ" sz="1400" dirty="0" smtClean="0">
                <a:hlinkClick r:id="rId2" action="ppaction://hlinkfile"/>
              </a:rPr>
              <a:t>\\</a:t>
            </a:r>
            <a:r>
              <a:rPr lang="cs-CZ" sz="1400" dirty="0" err="1" smtClean="0">
                <a:hlinkClick r:id="rId2" action="ppaction://hlinkfile"/>
              </a:rPr>
              <a:t>esetw</a:t>
            </a:r>
            <a:r>
              <a:rPr lang="cs-CZ" sz="1400" dirty="0" smtClean="0"/>
              <a:t>) (Q:)  </a:t>
            </a:r>
            <a:r>
              <a:rPr lang="cs-CZ" sz="1400" dirty="0" err="1" smtClean="0"/>
              <a:t>MS_Dynamics_NAV</a:t>
            </a:r>
            <a:r>
              <a:rPr lang="cs-CZ" sz="1400" dirty="0" smtClean="0"/>
              <a:t>\ .. Všechny soubory v tomto adresáři </a:t>
            </a:r>
          </a:p>
          <a:p>
            <a:pPr lvl="1"/>
            <a:endParaRPr lang="cs-CZ" sz="1400" dirty="0" smtClean="0"/>
          </a:p>
          <a:p>
            <a:r>
              <a:rPr lang="cs-CZ" sz="1800" dirty="0" smtClean="0"/>
              <a:t>Objem stahovaných dat : …. 2 GB (</a:t>
            </a:r>
            <a:r>
              <a:rPr lang="cs-CZ" sz="1800" dirty="0" err="1" smtClean="0"/>
              <a:t>approx</a:t>
            </a:r>
            <a:r>
              <a:rPr lang="cs-CZ" sz="1800" dirty="0" smtClean="0"/>
              <a:t> </a:t>
            </a:r>
            <a:r>
              <a:rPr lang="cs-CZ" sz="1800" dirty="0" err="1" smtClean="0"/>
              <a:t>size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files</a:t>
            </a:r>
            <a:r>
              <a:rPr lang="cs-CZ" sz="1800" dirty="0" smtClean="0"/>
              <a:t> : 2 GB)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54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I /</a:t>
            </a:r>
            <a:r>
              <a:rPr lang="cs-CZ" dirty="0" err="1" smtClean="0"/>
              <a:t>Installation</a:t>
            </a:r>
            <a:r>
              <a:rPr lang="cs-CZ" dirty="0" smtClean="0"/>
              <a:t> I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844824"/>
            <a:ext cx="17430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484784"/>
            <a:ext cx="42100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Přímá spojovací šipka 6"/>
          <p:cNvCxnSpPr/>
          <p:nvPr/>
        </p:nvCxnSpPr>
        <p:spPr>
          <a:xfrm>
            <a:off x="5364088" y="206084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3068960"/>
            <a:ext cx="360997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Přímá spojovací šipka 9"/>
          <p:cNvCxnSpPr/>
          <p:nvPr/>
        </p:nvCxnSpPr>
        <p:spPr>
          <a:xfrm>
            <a:off x="7668344" y="2204864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Šipka doprava 10"/>
          <p:cNvSpPr/>
          <p:nvPr/>
        </p:nvSpPr>
        <p:spPr>
          <a:xfrm>
            <a:off x="7956376" y="5085184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539552" y="5373216"/>
            <a:ext cx="2760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Doplněk se týká C++ a jde</a:t>
            </a:r>
          </a:p>
          <a:p>
            <a:r>
              <a:rPr lang="cs-CZ" dirty="0" smtClean="0"/>
              <a:t>pouze o interní </a:t>
            </a:r>
            <a:r>
              <a:rPr lang="cs-CZ" dirty="0" err="1" smtClean="0"/>
              <a:t>prerekvizitu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331640" y="3933056"/>
            <a:ext cx="1711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Installation</a:t>
            </a:r>
            <a:r>
              <a:rPr lang="cs-CZ" dirty="0" smtClean="0"/>
              <a:t> </a:t>
            </a:r>
            <a:r>
              <a:rPr lang="cs-CZ" dirty="0" err="1" smtClean="0"/>
              <a:t>files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Šipka nahoru 3"/>
          <p:cNvSpPr/>
          <p:nvPr/>
        </p:nvSpPr>
        <p:spPr>
          <a:xfrm>
            <a:off x="1919994" y="3212976"/>
            <a:ext cx="419758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410978" y="4584506"/>
            <a:ext cx="3720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Before NAV </a:t>
            </a:r>
            <a:r>
              <a:rPr lang="en-US" dirty="0" err="1" smtClean="0"/>
              <a:t>isntallation</a:t>
            </a:r>
            <a:r>
              <a:rPr lang="en-US" dirty="0" smtClean="0"/>
              <a:t> you have</a:t>
            </a:r>
          </a:p>
          <a:p>
            <a:r>
              <a:rPr lang="en-US" dirty="0" smtClean="0"/>
              <a:t> to install firstly a small complement   </a:t>
            </a:r>
            <a:endParaRPr lang="en-US" dirty="0"/>
          </a:p>
        </p:txBody>
      </p:sp>
      <p:sp>
        <p:nvSpPr>
          <p:cNvPr id="13" name="Šipka nahoru 12"/>
          <p:cNvSpPr/>
          <p:nvPr/>
        </p:nvSpPr>
        <p:spPr>
          <a:xfrm>
            <a:off x="3491880" y="2564904"/>
            <a:ext cx="419758" cy="22042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II/</a:t>
            </a:r>
            <a:r>
              <a:rPr lang="cs-CZ" dirty="0" err="1" smtClean="0"/>
              <a:t>Installation</a:t>
            </a:r>
            <a:r>
              <a:rPr lang="cs-CZ" dirty="0" smtClean="0"/>
              <a:t> II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7388" y="1795463"/>
            <a:ext cx="522922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1691680" y="5517232"/>
            <a:ext cx="3670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Otevřete podadresář </a:t>
            </a:r>
            <a:r>
              <a:rPr lang="cs-CZ" dirty="0" err="1" smtClean="0"/>
              <a:t>Cside</a:t>
            </a:r>
            <a:r>
              <a:rPr lang="cs-CZ" dirty="0" smtClean="0"/>
              <a:t> </a:t>
            </a:r>
            <a:r>
              <a:rPr lang="cs-CZ" dirty="0" err="1" smtClean="0"/>
              <a:t>Client</a:t>
            </a:r>
            <a:r>
              <a:rPr lang="cs-CZ" dirty="0" smtClean="0"/>
              <a:t> ……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814622" y="6038964"/>
            <a:ext cx="4076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 firstly subdirectory  </a:t>
            </a:r>
            <a:r>
              <a:rPr lang="en-US" dirty="0" err="1" smtClean="0"/>
              <a:t>Cside</a:t>
            </a:r>
            <a:r>
              <a:rPr lang="en-US" dirty="0" smtClean="0"/>
              <a:t> Client ……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/>
              <a:t>III/</a:t>
            </a:r>
            <a:r>
              <a:rPr lang="cs-CZ" dirty="0" err="1"/>
              <a:t>Installation</a:t>
            </a:r>
            <a:r>
              <a:rPr lang="cs-CZ" dirty="0"/>
              <a:t> </a:t>
            </a:r>
            <a:r>
              <a:rPr lang="cs-CZ" dirty="0" smtClean="0"/>
              <a:t>III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588" y="1852613"/>
            <a:ext cx="5076825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4427984" y="5373216"/>
            <a:ext cx="3441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have to start English setup file </a:t>
            </a:r>
            <a:endParaRPr lang="en-US" dirty="0"/>
          </a:p>
        </p:txBody>
      </p:sp>
      <p:cxnSp>
        <p:nvCxnSpPr>
          <p:cNvPr id="6" name="Přímá spojnice se šipkou 5"/>
          <p:cNvCxnSpPr/>
          <p:nvPr/>
        </p:nvCxnSpPr>
        <p:spPr>
          <a:xfrm flipH="1" flipV="1">
            <a:off x="4788024" y="3573016"/>
            <a:ext cx="648072" cy="14323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/>
              <a:t>IV/</a:t>
            </a:r>
            <a:r>
              <a:rPr lang="cs-CZ" dirty="0" err="1"/>
              <a:t>Installation</a:t>
            </a:r>
            <a:r>
              <a:rPr lang="cs-CZ" dirty="0"/>
              <a:t> </a:t>
            </a:r>
            <a:r>
              <a:rPr lang="cs-CZ" dirty="0" smtClean="0"/>
              <a:t>IV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3632899" cy="2860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Šipka doprava 4"/>
          <p:cNvSpPr/>
          <p:nvPr/>
        </p:nvSpPr>
        <p:spPr>
          <a:xfrm>
            <a:off x="2411760" y="3068960"/>
            <a:ext cx="165618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12776"/>
            <a:ext cx="39013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2771800" y="4365104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NEXT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092280" y="4365104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NEXT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V / </a:t>
            </a:r>
            <a:r>
              <a:rPr lang="cs-CZ" dirty="0" err="1" smtClean="0"/>
              <a:t>Installation</a:t>
            </a:r>
            <a:r>
              <a:rPr lang="cs-CZ" dirty="0" smtClean="0"/>
              <a:t> V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581150"/>
            <a:ext cx="472440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5292080" y="5517232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NEXT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/>
              <a:t>VI/ </a:t>
            </a:r>
            <a:r>
              <a:rPr lang="cs-CZ" dirty="0" err="1"/>
              <a:t>Installation</a:t>
            </a:r>
            <a:r>
              <a:rPr lang="cs-CZ" dirty="0"/>
              <a:t> V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0275" y="1595438"/>
            <a:ext cx="4743450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987824" y="5805264"/>
            <a:ext cx="3347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Dále na požádání spusťte instalaci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292080" y="5262563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NEXT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103906" y="6266929"/>
            <a:ext cx="293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installation when ask</a:t>
            </a:r>
            <a:r>
              <a:rPr lang="cs-CZ" dirty="0" err="1" smtClean="0"/>
              <a:t>ed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/>
              <a:t>VII / </a:t>
            </a:r>
            <a:r>
              <a:rPr lang="cs-CZ" dirty="0" err="1"/>
              <a:t>Installation</a:t>
            </a:r>
            <a:r>
              <a:rPr lang="cs-CZ" dirty="0"/>
              <a:t> </a:t>
            </a:r>
            <a:r>
              <a:rPr lang="cs-CZ" dirty="0" smtClean="0"/>
              <a:t>VII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604963"/>
            <a:ext cx="4724400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339752" y="5805264"/>
            <a:ext cx="527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Tato fáze může trvat několik minut, takže trpělivost…..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491880" y="6381328"/>
            <a:ext cx="1804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Patience please…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298</Words>
  <Application>Microsoft Office PowerPoint</Application>
  <PresentationFormat>Předvádění na obrazovce (4:3)</PresentationFormat>
  <Paragraphs>53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Instalace MS Dynamics NAV 5.0</vt:lpstr>
      <vt:lpstr>Umístění zdrojových souborů pro instalaci Location of the resource  files</vt:lpstr>
      <vt:lpstr>Instalace I /Installation I</vt:lpstr>
      <vt:lpstr>Instalace II/Installation II</vt:lpstr>
      <vt:lpstr>Instalace III/Installation III</vt:lpstr>
      <vt:lpstr>Instalace IV/Installation IV</vt:lpstr>
      <vt:lpstr>Instalace V / Installation V</vt:lpstr>
      <vt:lpstr>Instalace VI/ Installation V</vt:lpstr>
      <vt:lpstr>Instalace VII / Installation VII</vt:lpstr>
      <vt:lpstr>Instalace VIII / Installation VIII</vt:lpstr>
      <vt:lpstr>Instalace IX- zástupce na plochu  Installation IX – desktop shortcut on the desktop area</vt:lpstr>
      <vt:lpstr>Instalace X –zástupce na plochu Installation X – desktop shortcut on the desktop area</vt:lpstr>
      <vt:lpstr>Instalace XI / Installation XI</vt:lpstr>
      <vt:lpstr>Instalace XII / Installation XII</vt:lpstr>
      <vt:lpstr>Instalace XIII</vt:lpstr>
      <vt:lpstr>Start MS Dynamics NAV</vt:lpstr>
      <vt:lpstr>Start MS Dynamics NAV</vt:lpstr>
      <vt:lpstr>Databáze (Database)(pokud se automaticky  připojila/If automatically connected)</vt:lpstr>
      <vt:lpstr>Připojení databáze / Database connection (pokud se automaticky nepřipojila)/ if not automatically connected) </vt:lpstr>
    </vt:vector>
  </TitlesOfParts>
  <Company>FUTURE Engineering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Instalace MS Dynamics NAV 5.0</dc:title>
  <dc:creator>jskorkovsky</dc:creator>
  <cp:lastModifiedBy>Skorkovsky Jaromir</cp:lastModifiedBy>
  <cp:revision>12</cp:revision>
  <dcterms:created xsi:type="dcterms:W3CDTF">2012-02-08T08:42:12Z</dcterms:created>
  <dcterms:modified xsi:type="dcterms:W3CDTF">2012-10-03T11:30:43Z</dcterms:modified>
</cp:coreProperties>
</file>