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5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A8845"/>
    <a:srgbClr val="8FAE49"/>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p:scale>
          <a:sx n="68" d="100"/>
          <a:sy n="68" d="100"/>
        </p:scale>
        <p:origin x="-1080" y="-6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97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9/23/2013</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9/23/2013</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Roles and rights  to predefined objects for specific groups of users</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 Analytic tools, which </a:t>
            </a:r>
            <a:r>
              <a:rPr lang="en-ZA" noProof="0" dirty="0" err="1" smtClean="0"/>
              <a:t>cou</a:t>
            </a:r>
            <a:r>
              <a:rPr lang="cs-CZ" noProof="0" dirty="0" smtClean="0"/>
              <a:t>l</a:t>
            </a:r>
            <a:r>
              <a:rPr lang="en-ZA" noProof="0" dirty="0" smtClean="0"/>
              <a:t>d be setup easily by users and which can represent various views. No programming, zero support cost.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23.9.2013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23.9.2013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23.9.2013</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23.9.2013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23.9.2013</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23.9.2013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23.9.2013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23.9.2013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23.9.2013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23.9.2013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23.9.2013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23.9.2013</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KPH ESF MU</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52131" y="1784723"/>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27</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28</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29</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8610" name="Picture 2"/>
          <p:cNvPicPr>
            <a:picLocks noChangeAspect="1" noChangeArrowheads="1"/>
          </p:cNvPicPr>
          <p:nvPr/>
        </p:nvPicPr>
        <p:blipFill>
          <a:blip r:embed="rId3"/>
          <a:srcRect/>
          <a:stretch>
            <a:fillRect/>
          </a:stretch>
        </p:blipFill>
        <p:spPr bwMode="auto">
          <a:xfrm>
            <a:off x="75600" y="907200"/>
            <a:ext cx="9000000" cy="5618709"/>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a:t>
            </a:fld>
            <a:endParaRPr lang="en-US"/>
          </a:p>
        </p:txBody>
      </p:sp>
    </p:spTree>
    <p:extLst>
      <p:ext uri="{BB962C8B-B14F-4D97-AF65-F5344CB8AC3E}">
        <p14:creationId xmlns:p14="http://schemas.microsoft.com/office/powerpoint/2010/main" val="194528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30</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31</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32</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33</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34</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35</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36</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37</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a:t>
            </a:fld>
            <a:endParaRPr lang="en-US"/>
          </a:p>
        </p:txBody>
      </p:sp>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0290" name="Picture 2"/>
          <p:cNvPicPr>
            <a:picLocks noChangeAspect="1" noChangeArrowheads="1"/>
          </p:cNvPicPr>
          <p:nvPr/>
        </p:nvPicPr>
        <p:blipFill>
          <a:blip r:embed="rId3"/>
          <a:srcRect/>
          <a:stretch>
            <a:fillRect/>
          </a:stretch>
        </p:blipFill>
        <p:spPr bwMode="auto">
          <a:xfrm>
            <a:off x="75600" y="907200"/>
            <a:ext cx="9000000" cy="3542370"/>
          </a:xfrm>
          <a:prstGeom prst="rect">
            <a:avLst/>
          </a:prstGeom>
          <a:noFill/>
          <a:ln w="9525">
            <a:noFill/>
            <a:miter lim="800000"/>
            <a:headEnd/>
            <a:tailEnd/>
          </a:ln>
        </p:spPr>
      </p:pic>
      <p:pic>
        <p:nvPicPr>
          <p:cNvPr id="140291" name="Picture 3"/>
          <p:cNvPicPr>
            <a:picLocks noChangeAspect="1" noChangeArrowheads="1"/>
          </p:cNvPicPr>
          <p:nvPr/>
        </p:nvPicPr>
        <p:blipFill>
          <a:blip r:embed="rId4"/>
          <a:srcRect/>
          <a:stretch>
            <a:fillRect/>
          </a:stretch>
        </p:blipFill>
        <p:spPr bwMode="auto">
          <a:xfrm>
            <a:off x="2267744" y="1412776"/>
            <a:ext cx="5360132" cy="3096344"/>
          </a:xfrm>
          <a:prstGeom prst="rect">
            <a:avLst/>
          </a:prstGeom>
          <a:noFill/>
          <a:ln w="9525">
            <a:noFill/>
            <a:miter lim="800000"/>
            <a:headEnd/>
            <a:tailEnd/>
          </a:ln>
        </p:spPr>
      </p:pic>
      <p:pic>
        <p:nvPicPr>
          <p:cNvPr id="140292" name="Picture 4"/>
          <p:cNvPicPr>
            <a:picLocks noChangeAspect="1" noChangeArrowheads="1"/>
          </p:cNvPicPr>
          <p:nvPr/>
        </p:nvPicPr>
        <p:blipFill>
          <a:blip r:embed="rId5"/>
          <a:srcRect/>
          <a:stretch>
            <a:fillRect/>
          </a:stretch>
        </p:blipFill>
        <p:spPr bwMode="auto">
          <a:xfrm>
            <a:off x="3347864" y="3479180"/>
            <a:ext cx="5179943" cy="3013695"/>
          </a:xfrm>
          <a:prstGeom prst="rect">
            <a:avLst/>
          </a:prstGeom>
          <a:noFill/>
          <a:ln w="9525">
            <a:noFill/>
            <a:miter lim="800000"/>
            <a:headEnd/>
            <a:tailEnd/>
          </a:ln>
        </p:spPr>
      </p:pic>
      <p:sp>
        <p:nvSpPr>
          <p:cNvPr id="10" name="Obdélník 9"/>
          <p:cNvSpPr/>
          <p:nvPr/>
        </p:nvSpPr>
        <p:spPr>
          <a:xfrm>
            <a:off x="323528" y="2170553"/>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2621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
        <p:nvSpPr>
          <p:cNvPr id="3" name="TextovéPole 2"/>
          <p:cNvSpPr txBox="1"/>
          <p:nvPr/>
        </p:nvSpPr>
        <p:spPr>
          <a:xfrm>
            <a:off x="3143257" y="3138923"/>
            <a:ext cx="481222" cy="461665"/>
          </a:xfrm>
          <a:prstGeom prst="rect">
            <a:avLst/>
          </a:prstGeom>
          <a:noFill/>
        </p:spPr>
        <p:txBody>
          <a:bodyPr wrap="none" rtlCol="0">
            <a:spAutoFit/>
          </a:bodyPr>
          <a:lstStyle/>
          <a:p>
            <a:r>
              <a:rPr lang="cs-CZ" sz="2400" b="1" dirty="0" smtClean="0">
                <a:solidFill>
                  <a:srgbClr val="FF0000"/>
                </a:solidFill>
              </a:rPr>
              <a:t>F5</a:t>
            </a:r>
            <a:endParaRPr lang="cs-CZ" sz="2400" b="1" dirty="0">
              <a:solidFill>
                <a:srgbClr val="FF0000"/>
              </a:solidFill>
            </a:endParaRPr>
          </a:p>
        </p:txBody>
      </p:sp>
      <p:sp>
        <p:nvSpPr>
          <p:cNvPr id="4" name="Šipka dolů 3"/>
          <p:cNvSpPr/>
          <p:nvPr/>
        </p:nvSpPr>
        <p:spPr>
          <a:xfrm>
            <a:off x="3275856" y="3600588"/>
            <a:ext cx="216024" cy="76451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TextovéPole 12"/>
          <p:cNvSpPr txBox="1"/>
          <p:nvPr/>
        </p:nvSpPr>
        <p:spPr>
          <a:xfrm>
            <a:off x="3791329" y="3060490"/>
            <a:ext cx="481222" cy="461665"/>
          </a:xfrm>
          <a:prstGeom prst="rect">
            <a:avLst/>
          </a:prstGeom>
          <a:noFill/>
        </p:spPr>
        <p:txBody>
          <a:bodyPr wrap="none" rtlCol="0">
            <a:spAutoFit/>
          </a:bodyPr>
          <a:lstStyle/>
          <a:p>
            <a:r>
              <a:rPr lang="cs-CZ" sz="2400" b="1" dirty="0" smtClean="0">
                <a:solidFill>
                  <a:srgbClr val="FF0000"/>
                </a:solidFill>
              </a:rPr>
              <a:t>F9</a:t>
            </a:r>
            <a:endParaRPr lang="cs-CZ" sz="2400" b="1" dirty="0">
              <a:solidFill>
                <a:srgbClr val="FF0000"/>
              </a:solidFill>
            </a:endParaRPr>
          </a:p>
        </p:txBody>
      </p:sp>
      <p:sp>
        <p:nvSpPr>
          <p:cNvPr id="5" name="Šipka doprava 4"/>
          <p:cNvSpPr/>
          <p:nvPr/>
        </p:nvSpPr>
        <p:spPr>
          <a:xfrm>
            <a:off x="4272551" y="3291322"/>
            <a:ext cx="443465" cy="1410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83"/>
                                        </p:tgtEl>
                                        <p:attrNameLst>
                                          <p:attrName>style.visibility</p:attrName>
                                        </p:attrNameLst>
                                      </p:cBhvr>
                                      <p:to>
                                        <p:strVal val="visible"/>
                                      </p:to>
                                    </p:set>
                                    <p:animEffect transition="in" filter="blinds(horizontal)">
                                      <p:cBhvr>
                                        <p:cTn id="20" dur="500"/>
                                        <p:tgtEl>
                                          <p:spTgt spid="7168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blinds(horizontal)">
                                      <p:cBhvr>
                                        <p:cTn id="33"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9951</TotalTime>
  <Words>2259</Words>
  <Application>Microsoft Office PowerPoint</Application>
  <PresentationFormat>Předvádění na obrazovce (4:3)</PresentationFormat>
  <Paragraphs>194</Paragraphs>
  <Slides>41</Slides>
  <Notes>40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Navertica3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390</cp:revision>
  <dcterms:created xsi:type="dcterms:W3CDTF">2008-09-16T18:20:53Z</dcterms:created>
  <dcterms:modified xsi:type="dcterms:W3CDTF">2013-09-23T06:39:24Z</dcterms:modified>
</cp:coreProperties>
</file>