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9D78-CECF-4AED-85AC-F2EC4E5F555C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C099-186F-4687-91D3-0B67C1F90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8242-A17E-4EC3-BEEA-78925F6DBA88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C1EB2-CCC7-4FEE-8BB2-EB40A4545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72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Instalace 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10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 userDrawn="1"/>
        </p:nvCxnSpPr>
        <p:spPr>
          <a:xfrm>
            <a:off x="2195736" y="2492896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181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FB98-11D0-4437-9FED-FBA5BD7A17F0}" type="datetimeFigureOut">
              <a:rPr lang="cs-CZ" smtClean="0"/>
              <a:t>16.9.2013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\\ese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econ/sm/42726033/43203933/MS_NAV_2009_R2_Cz.zip" TargetMode="External"/><Relationship Id="rId2" Type="http://schemas.openxmlformats.org/officeDocument/2006/relationships/hyperlink" Target="https://is.muni.cz/auth/do/econ/sm/42726033/43203933/MS_NAV_2009_R2_An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Instalace MS Dynamics NAV 5.0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návod/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VIII / </a:t>
            </a:r>
            <a:r>
              <a:rPr lang="cs-CZ" dirty="0" err="1" smtClean="0"/>
              <a:t>Installation</a:t>
            </a:r>
            <a:r>
              <a:rPr lang="cs-CZ" dirty="0" smtClean="0"/>
              <a:t> VIII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14488"/>
            <a:ext cx="4857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 flipH="1">
            <a:off x="5292080" y="5435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IX- zástupce na </a:t>
            </a:r>
            <a:r>
              <a:rPr lang="cs-CZ" dirty="0"/>
              <a:t>plochu</a:t>
            </a:r>
            <a:br>
              <a:rPr lang="cs-CZ" dirty="0"/>
            </a:br>
            <a:r>
              <a:rPr lang="cs-CZ" sz="2200" dirty="0" smtClean="0"/>
              <a:t> </a:t>
            </a:r>
            <a:r>
              <a:rPr lang="en-US" sz="2200" dirty="0" smtClean="0"/>
              <a:t>Installation IX – desktop shortcut on the desktop area</a:t>
            </a: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51922" cy="46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X –zástupce na plochu</a:t>
            </a:r>
            <a:br>
              <a:rPr lang="cs-CZ" dirty="0" smtClean="0"/>
            </a:br>
            <a:r>
              <a:rPr lang="en-US" sz="2200" dirty="0"/>
              <a:t>Installation </a:t>
            </a:r>
            <a:r>
              <a:rPr lang="en-US" sz="2200" dirty="0" smtClean="0"/>
              <a:t>X </a:t>
            </a:r>
            <a:r>
              <a:rPr lang="en-US" sz="2200" dirty="0"/>
              <a:t>– desktop shortcut on the desktop area</a:t>
            </a:r>
            <a:endParaRPr lang="cs-CZ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56102" cy="459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862138"/>
            <a:ext cx="4238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41358" y="5229200"/>
            <a:ext cx="40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mouse button and find fin.exe file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XII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87393"/>
            <a:ext cx="7583989" cy="39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XIII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876425"/>
            <a:ext cx="4210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 flipH="1">
            <a:off x="5004048" y="50666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853612" cy="42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84376" cy="51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Databáze (Database)(</a:t>
            </a:r>
            <a:r>
              <a:rPr lang="cs-CZ" sz="2400" dirty="0" smtClean="0">
                <a:solidFill>
                  <a:srgbClr val="FF0000"/>
                </a:solidFill>
              </a:rPr>
              <a:t>pokud se automaticky  připojila/</a:t>
            </a:r>
            <a:r>
              <a:rPr lang="cs-CZ" sz="2400" dirty="0" err="1" smtClean="0">
                <a:solidFill>
                  <a:srgbClr val="FF0000"/>
                </a:solidFill>
              </a:rPr>
              <a:t>If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automatically connected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53426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menu soubor na horní liště 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64696" cy="454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796136" y="49411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Připojeno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23339" y="5383260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Connected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Připojení databáze </a:t>
            </a:r>
            <a:r>
              <a:rPr lang="cs-CZ" sz="3600" dirty="0"/>
              <a:t>/ Database </a:t>
            </a:r>
            <a:r>
              <a:rPr lang="en-US" sz="3600" dirty="0" smtClean="0"/>
              <a:t>connection</a:t>
            </a:r>
            <a:r>
              <a:rPr lang="cs-CZ" sz="3600" dirty="0" smtClean="0"/>
              <a:t> </a:t>
            </a:r>
            <a:r>
              <a:rPr lang="cs-CZ" sz="2000" dirty="0" smtClean="0"/>
              <a:t>(pokud se automaticky nepřipojila)/ </a:t>
            </a:r>
            <a:r>
              <a:rPr lang="en-US" sz="2000" dirty="0" smtClean="0"/>
              <a:t>if not automatically connected</a:t>
            </a:r>
            <a:r>
              <a:rPr lang="cs-CZ" sz="2000" dirty="0" smtClean="0"/>
              <a:t>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1672932"/>
            <a:ext cx="6880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menu soubor na horní liště Otevřít DB a najít v CSIDE CLIENT</a:t>
            </a:r>
          </a:p>
          <a:p>
            <a:r>
              <a:rPr lang="cs-CZ" dirty="0" smtClean="0"/>
              <a:t> adresáři soubor </a:t>
            </a:r>
            <a:r>
              <a:rPr lang="cs-CZ" dirty="0" err="1" smtClean="0"/>
              <a:t>database.fdb</a:t>
            </a:r>
            <a:r>
              <a:rPr lang="cs-CZ" dirty="0" smtClean="0"/>
              <a:t> /</a:t>
            </a:r>
            <a:r>
              <a:rPr lang="en-US" dirty="0" smtClean="0"/>
              <a:t>From the menu files ( upper menu bar) </a:t>
            </a:r>
          </a:p>
          <a:p>
            <a:r>
              <a:rPr lang="en-US" dirty="0" smtClean="0"/>
              <a:t>find Open Database and </a:t>
            </a:r>
            <a:r>
              <a:rPr lang="en-US" dirty="0" err="1" smtClean="0"/>
              <a:t>database.fdb</a:t>
            </a:r>
            <a:r>
              <a:rPr lang="en-US" dirty="0" smtClean="0"/>
              <a:t> in CSIDE CLIEINT subdirectory</a:t>
            </a:r>
            <a:r>
              <a:rPr lang="cs-CZ" dirty="0" smtClean="0"/>
              <a:t>) 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5328592" cy="39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Umístění zdrojových souborů pro instalaci</a:t>
            </a:r>
            <a:br>
              <a:rPr lang="cs-CZ" sz="3600" dirty="0" smtClean="0"/>
            </a:br>
            <a:r>
              <a:rPr lang="en-US" sz="3600" dirty="0" smtClean="0"/>
              <a:t>Location of the resource  files</a:t>
            </a:r>
            <a:endParaRPr lang="en-US" sz="36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b="1" dirty="0" smtClean="0"/>
              <a:t> Přes připojení  </a:t>
            </a:r>
            <a:r>
              <a:rPr lang="cs-CZ" sz="1800" b="1" dirty="0" err="1" smtClean="0"/>
              <a:t>eduroam</a:t>
            </a:r>
            <a:r>
              <a:rPr lang="cs-CZ" sz="1800" b="1" dirty="0" smtClean="0"/>
              <a:t> (podle testů zhruba 8-10 minut) (</a:t>
            </a:r>
            <a:r>
              <a:rPr lang="en-US" sz="1800" b="1" dirty="0" smtClean="0"/>
              <a:t>either using </a:t>
            </a:r>
            <a:r>
              <a:rPr lang="en-US" sz="1800" b="1" dirty="0" err="1" smtClean="0"/>
              <a:t>eduroam</a:t>
            </a:r>
            <a:r>
              <a:rPr lang="en-US" sz="1800" b="1" dirty="0" smtClean="0"/>
              <a:t> connection</a:t>
            </a:r>
            <a:r>
              <a:rPr lang="cs-CZ" sz="1800" b="1" dirty="0" smtClean="0"/>
              <a:t>)</a:t>
            </a:r>
          </a:p>
          <a:p>
            <a:pPr lvl="1"/>
            <a:r>
              <a:rPr lang="cs-CZ" sz="1400" dirty="0" smtClean="0"/>
              <a:t>https</a:t>
            </a:r>
            <a:r>
              <a:rPr lang="cs-CZ" sz="1400" dirty="0"/>
              <a:t>:/</a:t>
            </a:r>
            <a:r>
              <a:rPr lang="cs-CZ" sz="1400" dirty="0" smtClean="0"/>
              <a:t>is.muni.cz/</a:t>
            </a:r>
            <a:r>
              <a:rPr lang="cs-CZ" sz="1400" dirty="0" err="1" smtClean="0"/>
              <a:t>auth</a:t>
            </a:r>
            <a:r>
              <a:rPr lang="cs-CZ" sz="1400" dirty="0" smtClean="0"/>
              <a:t>/do/</a:t>
            </a:r>
            <a:r>
              <a:rPr lang="cs-CZ" sz="1400" dirty="0" err="1" smtClean="0"/>
              <a:t>econ</a:t>
            </a:r>
            <a:r>
              <a:rPr lang="cs-CZ" sz="1400" dirty="0" smtClean="0"/>
              <a:t>/soubory/katedry/</a:t>
            </a:r>
            <a:r>
              <a:rPr lang="cs-CZ" sz="1400" dirty="0" err="1" smtClean="0"/>
              <a:t>kph</a:t>
            </a:r>
            <a:r>
              <a:rPr lang="cs-CZ" sz="1400" dirty="0" smtClean="0"/>
              <a:t>/MS_Dynamics_NAV.7z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For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MS Dynamics NAV 2009 R2 </a:t>
            </a:r>
            <a:r>
              <a:rPr lang="cs-CZ" sz="1400" b="1" dirty="0" err="1" smtClean="0">
                <a:solidFill>
                  <a:srgbClr val="FF0000"/>
                </a:solidFill>
              </a:rPr>
              <a:t>see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</a:t>
            </a:r>
            <a:r>
              <a:rPr lang="cs-CZ" sz="1400" b="1" dirty="0" smtClean="0">
                <a:solidFill>
                  <a:srgbClr val="FF0000"/>
                </a:solidFill>
              </a:rPr>
              <a:t> 20 and </a:t>
            </a:r>
            <a:r>
              <a:rPr lang="cs-CZ" sz="1400" b="1" dirty="0" err="1" smtClean="0">
                <a:solidFill>
                  <a:srgbClr val="FF0000"/>
                </a:solidFill>
              </a:rPr>
              <a:t>following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slides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 </a:t>
            </a:r>
            <a:r>
              <a:rPr lang="cs-CZ" sz="1800" b="1" dirty="0" smtClean="0"/>
              <a:t>Z počítačů v učebnách nebo z veřejných počítačových učeben (</a:t>
            </a:r>
            <a:r>
              <a:rPr lang="cs-CZ" sz="1800" b="1" dirty="0" err="1" smtClean="0"/>
              <a:t>from</a:t>
            </a:r>
            <a:r>
              <a:rPr lang="cs-CZ" sz="1800" b="1" dirty="0" smtClean="0"/>
              <a:t> PC in </a:t>
            </a:r>
            <a:r>
              <a:rPr lang="cs-CZ" sz="1800" b="1" dirty="0" err="1" smtClean="0"/>
              <a:t>computer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rooms</a:t>
            </a:r>
            <a:r>
              <a:rPr lang="cs-CZ" sz="1800" b="1" dirty="0" smtClean="0"/>
              <a:t>)</a:t>
            </a:r>
            <a:endParaRPr lang="cs-CZ" sz="1800" b="1" dirty="0"/>
          </a:p>
          <a:p>
            <a:pPr lvl="1"/>
            <a:r>
              <a:rPr lang="cs-CZ" sz="1400" dirty="0" err="1" smtClean="0"/>
              <a:t>programs</a:t>
            </a:r>
            <a:r>
              <a:rPr lang="cs-CZ" sz="1400" dirty="0" smtClean="0"/>
              <a:t>(</a:t>
            </a:r>
            <a:r>
              <a:rPr lang="cs-CZ" sz="1400" dirty="0" smtClean="0">
                <a:hlinkClick r:id="rId2" action="ppaction://hlinkfile"/>
              </a:rPr>
              <a:t>\\</a:t>
            </a:r>
            <a:r>
              <a:rPr lang="cs-CZ" sz="1400" dirty="0" err="1" smtClean="0">
                <a:hlinkClick r:id="rId2" action="ppaction://hlinkfile"/>
              </a:rPr>
              <a:t>esetw</a:t>
            </a:r>
            <a:r>
              <a:rPr lang="cs-CZ" sz="1400" dirty="0" smtClean="0"/>
              <a:t>) (Q:)  </a:t>
            </a:r>
            <a:r>
              <a:rPr lang="cs-CZ" sz="1400" dirty="0" err="1" smtClean="0"/>
              <a:t>MS_Dynamics_NAV</a:t>
            </a:r>
            <a:r>
              <a:rPr lang="cs-CZ" sz="1400" dirty="0" smtClean="0"/>
              <a:t>\ .. Všechny soubory v tomto adresáři </a:t>
            </a:r>
          </a:p>
          <a:p>
            <a:pPr lvl="1"/>
            <a:endParaRPr lang="cs-CZ" sz="1400" dirty="0" smtClean="0"/>
          </a:p>
          <a:p>
            <a:r>
              <a:rPr lang="cs-CZ" sz="1800" dirty="0" smtClean="0"/>
              <a:t>Objem stahovaných dat : …. 2 GB (</a:t>
            </a:r>
            <a:r>
              <a:rPr lang="cs-CZ" sz="1800" dirty="0" err="1" smtClean="0"/>
              <a:t>approx</a:t>
            </a:r>
            <a:r>
              <a:rPr lang="cs-CZ" sz="1800" dirty="0" smtClean="0"/>
              <a:t> </a:t>
            </a:r>
            <a:r>
              <a:rPr lang="cs-CZ" sz="1800" dirty="0" err="1" smtClean="0"/>
              <a:t>size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files</a:t>
            </a:r>
            <a:r>
              <a:rPr lang="cs-CZ" sz="1800" dirty="0" smtClean="0"/>
              <a:t> : 2 GB)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5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8434" y="54868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Installation  MS Dynamics NAV 2009 R2</a:t>
            </a:r>
            <a:r>
              <a:rPr lang="en-US" dirty="0" smtClean="0"/>
              <a:t> (will be used by Czech and English speaking students) </a:t>
            </a:r>
            <a:r>
              <a:rPr lang="cs-CZ" dirty="0" smtClean="0"/>
              <a:t>I.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23528" y="163985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https://is.muni.cz/auth/do/econ/sm/42726033/43203933/MS_NAV_2009_R2_An.zip</a:t>
            </a:r>
            <a:endParaRPr lang="cs-CZ" dirty="0"/>
          </a:p>
          <a:p>
            <a:r>
              <a:rPr lang="cs-CZ" u="sng" dirty="0">
                <a:hlinkClick r:id="rId3"/>
              </a:rPr>
              <a:t>https://is.muni.cz/auth/do/econ/sm/42726033/43203933/MS_NAV_2009_R2_Cz.zip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660232" y="2286184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068960"/>
            <a:ext cx="5619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88434" y="2456902"/>
            <a:ext cx="5661806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upload of the files (either Czech </a:t>
            </a:r>
            <a:r>
              <a:rPr lang="en-US" dirty="0" err="1" smtClean="0">
                <a:solidFill>
                  <a:srgbClr val="FF0000"/>
                </a:solidFill>
              </a:rPr>
              <a:t>ar</a:t>
            </a:r>
            <a:r>
              <a:rPr lang="en-US" dirty="0" smtClean="0">
                <a:solidFill>
                  <a:srgbClr val="FF0000"/>
                </a:solidFill>
              </a:rPr>
              <a:t> English versions)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36" y="3831318"/>
            <a:ext cx="6693123" cy="24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3779912" y="3161251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2738977" y="4283608"/>
            <a:ext cx="1728192" cy="166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You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have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firstly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unwrap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CsideClient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subdirectory</a:t>
            </a:r>
            <a:r>
              <a:rPr lang="cs-CZ" sz="1000" b="1" dirty="0" smtClean="0"/>
              <a:t> to </a:t>
            </a:r>
            <a:r>
              <a:rPr lang="cs-CZ" sz="1000" b="1" dirty="0" err="1" smtClean="0"/>
              <a:t>prepared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empty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folder</a:t>
            </a:r>
            <a:endParaRPr lang="cs-CZ" sz="1000" b="1" dirty="0"/>
          </a:p>
        </p:txBody>
      </p:sp>
      <p:sp>
        <p:nvSpPr>
          <p:cNvPr id="12" name="Šipka doprava 11"/>
          <p:cNvSpPr/>
          <p:nvPr/>
        </p:nvSpPr>
        <p:spPr>
          <a:xfrm>
            <a:off x="7020272" y="4283608"/>
            <a:ext cx="1728192" cy="88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next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4899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4032448" cy="16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" y="4784330"/>
            <a:ext cx="2216077" cy="1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67544" y="2886469"/>
            <a:ext cx="576064" cy="16091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512822" y="5485178"/>
            <a:ext cx="494295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05" y="908720"/>
            <a:ext cx="2285886" cy="1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Šipka doprava 10"/>
          <p:cNvSpPr/>
          <p:nvPr/>
        </p:nvSpPr>
        <p:spPr>
          <a:xfrm>
            <a:off x="5190866" y="5520356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7" y="4729796"/>
            <a:ext cx="2228482" cy="17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nahoru 1"/>
          <p:cNvSpPr/>
          <p:nvPr/>
        </p:nvSpPr>
        <p:spPr>
          <a:xfrm>
            <a:off x="6624228" y="2325771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981916" y="2105430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87" y="4770944"/>
            <a:ext cx="2242264" cy="17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nahoru 13"/>
          <p:cNvSpPr/>
          <p:nvPr/>
        </p:nvSpPr>
        <p:spPr>
          <a:xfrm>
            <a:off x="6665753" y="4251300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91" y="2814343"/>
            <a:ext cx="2206312" cy="1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190866" y="3356992"/>
            <a:ext cx="77922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901760" y="3172326"/>
            <a:ext cx="328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Minimum means Typical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09402" y="2043463"/>
            <a:ext cx="244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Copy of </a:t>
            </a:r>
            <a:r>
              <a:rPr lang="en-US" sz="1000" b="1" dirty="0" err="1" smtClean="0">
                <a:solidFill>
                  <a:srgbClr val="FF0000"/>
                </a:solidFill>
              </a:rPr>
              <a:t>CsideClient</a:t>
            </a:r>
            <a:r>
              <a:rPr lang="en-US" sz="1000" b="1" dirty="0" smtClean="0">
                <a:solidFill>
                  <a:srgbClr val="FF0000"/>
                </a:solidFill>
              </a:rPr>
              <a:t> in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prepared folder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2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71625"/>
            <a:ext cx="4800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2818891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Checking installation 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4355976" y="2884294"/>
            <a:ext cx="360040" cy="13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4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IV.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62100"/>
            <a:ext cx="4886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3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V.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11312" y="1196752"/>
            <a:ext cx="6824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Installation IX – desktop shortcut on the desktop area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" y="1700808"/>
            <a:ext cx="4936605" cy="22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43739" y="4149080"/>
            <a:ext cx="7232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Right mouse button on desktop area  find by browsing fin.exe file specified </a:t>
            </a:r>
            <a:endParaRPr lang="en-US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004048" y="2814703"/>
            <a:ext cx="2160240" cy="11903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653136"/>
            <a:ext cx="36501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0032" y="57371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Browse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454655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427984" y="5085184"/>
            <a:ext cx="8152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995864" y="458292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Named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93035" y="5595092"/>
            <a:ext cx="103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Finish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20" y="1988840"/>
            <a:ext cx="895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nahoru 11"/>
          <p:cNvSpPr/>
          <p:nvPr/>
        </p:nvSpPr>
        <p:spPr>
          <a:xfrm>
            <a:off x="7849936" y="3280527"/>
            <a:ext cx="318717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7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e-Learning NAV Introduction CZ– </a:t>
            </a:r>
            <a:r>
              <a:rPr lang="en-US" sz="3200" dirty="0" err="1" smtClean="0"/>
              <a:t>kde</a:t>
            </a:r>
            <a:r>
              <a:rPr lang="en-US" sz="3200" dirty="0" smtClean="0"/>
              <a:t> se </a:t>
            </a:r>
            <a:r>
              <a:rPr lang="en-US" sz="3200" dirty="0" err="1" smtClean="0"/>
              <a:t>nachází</a:t>
            </a:r>
            <a:r>
              <a:rPr lang="en-US" sz="3200" dirty="0" smtClean="0"/>
              <a:t> </a:t>
            </a:r>
            <a:r>
              <a:rPr lang="en-US" sz="3200" dirty="0" err="1" smtClean="0"/>
              <a:t>nástroje</a:t>
            </a:r>
            <a:r>
              <a:rPr lang="en-US" sz="3200" dirty="0" smtClean="0"/>
              <a:t> a </a:t>
            </a:r>
            <a:r>
              <a:rPr lang="en-US" sz="3200" dirty="0" err="1" smtClean="0"/>
              <a:t>jak</a:t>
            </a:r>
            <a:r>
              <a:rPr lang="en-US" sz="3200" dirty="0" smtClean="0"/>
              <a:t> e-</a:t>
            </a:r>
            <a:r>
              <a:rPr lang="en-US" sz="3200" dirty="0" err="1" smtClean="0"/>
              <a:t>Learnig</a:t>
            </a:r>
            <a:r>
              <a:rPr lang="en-US" sz="3200" dirty="0" smtClean="0"/>
              <a:t> NAV Intro </a:t>
            </a:r>
            <a:r>
              <a:rPr lang="en-US" sz="3200" dirty="0" err="1" smtClean="0"/>
              <a:t>spouštět</a:t>
            </a:r>
            <a:r>
              <a:rPr lang="cs-CZ" sz="3200" dirty="0" smtClean="0"/>
              <a:t> I.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136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644008" y="242088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29123" y="1634977"/>
            <a:ext cx="315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Soubor uložen ve studijních materiálech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28" y="3356992"/>
            <a:ext cx="3272389" cy="31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516216" y="6381328"/>
            <a:ext cx="108012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04526" y="5589240"/>
            <a:ext cx="198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Jednotlivé lekce se </a:t>
            </a:r>
          </a:p>
          <a:p>
            <a:r>
              <a:rPr lang="cs-CZ" dirty="0" smtClean="0"/>
              <a:t>spouští z dolní lišty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6723" y="3692842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68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e-Learning NAV Introduction CZ– </a:t>
            </a:r>
            <a:r>
              <a:rPr lang="en-US" sz="2800" dirty="0" err="1" smtClean="0"/>
              <a:t>kde</a:t>
            </a:r>
            <a:r>
              <a:rPr lang="en-US" sz="2800" dirty="0" smtClean="0"/>
              <a:t> se </a:t>
            </a:r>
            <a:r>
              <a:rPr lang="en-US" sz="2800" dirty="0" err="1" smtClean="0"/>
              <a:t>nachází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nástroje</a:t>
            </a:r>
            <a:r>
              <a:rPr lang="en-US" sz="2800" dirty="0" smtClean="0"/>
              <a:t> a </a:t>
            </a:r>
            <a:r>
              <a:rPr lang="en-US" sz="2800" dirty="0" err="1" smtClean="0"/>
              <a:t>jak</a:t>
            </a:r>
            <a:r>
              <a:rPr lang="en-US" sz="2800" dirty="0" smtClean="0"/>
              <a:t> e-</a:t>
            </a:r>
            <a:r>
              <a:rPr lang="en-US" sz="2800" dirty="0" err="1" smtClean="0"/>
              <a:t>Learnig</a:t>
            </a:r>
            <a:r>
              <a:rPr lang="en-US" sz="2800" dirty="0" smtClean="0"/>
              <a:t> NAV Intro </a:t>
            </a:r>
            <a:r>
              <a:rPr lang="en-US" sz="2800" dirty="0" err="1" smtClean="0"/>
              <a:t>spouštět</a:t>
            </a:r>
            <a:r>
              <a:rPr lang="cs-CZ" sz="2800" dirty="0" smtClean="0"/>
              <a:t> z </a:t>
            </a:r>
            <a:r>
              <a:rPr lang="cs-CZ" sz="2800" dirty="0" err="1" smtClean="0"/>
              <a:t>is.muni</a:t>
            </a:r>
            <a:r>
              <a:rPr lang="cs-CZ" sz="2800" dirty="0" smtClean="0"/>
              <a:t> II.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108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" y="4725144"/>
            <a:ext cx="4304085" cy="14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275856" y="386104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093328" y="508518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32" y="3645024"/>
            <a:ext cx="3946293" cy="1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148064" y="2420888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1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 /</a:t>
            </a:r>
            <a:r>
              <a:rPr lang="cs-CZ" dirty="0" err="1" smtClean="0"/>
              <a:t>Installation</a:t>
            </a:r>
            <a:r>
              <a:rPr lang="cs-CZ" dirty="0" smtClean="0"/>
              <a:t> 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1743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42100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5364088" y="20608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3609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>
            <a:off x="7668344" y="22048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7956376" y="508518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373216"/>
            <a:ext cx="276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Doplněk se týká C++ a jde</a:t>
            </a:r>
          </a:p>
          <a:p>
            <a:r>
              <a:rPr lang="cs-CZ" dirty="0" smtClean="0"/>
              <a:t>pouze o interní </a:t>
            </a:r>
            <a:r>
              <a:rPr lang="cs-CZ" dirty="0" err="1" smtClean="0"/>
              <a:t>prerekvizitu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3933056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files </a:t>
            </a:r>
            <a:endParaRPr lang="en-US" dirty="0"/>
          </a:p>
        </p:txBody>
      </p:sp>
      <p:sp>
        <p:nvSpPr>
          <p:cNvPr id="4" name="Šipka nahoru 3"/>
          <p:cNvSpPr/>
          <p:nvPr/>
        </p:nvSpPr>
        <p:spPr>
          <a:xfrm>
            <a:off x="1919994" y="3212976"/>
            <a:ext cx="41975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10978" y="4584506"/>
            <a:ext cx="372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NAV installation you have</a:t>
            </a:r>
          </a:p>
          <a:p>
            <a:r>
              <a:rPr lang="en-US" dirty="0" smtClean="0"/>
              <a:t> to install firstly a small complement   </a:t>
            </a:r>
            <a:endParaRPr lang="en-US" dirty="0"/>
          </a:p>
        </p:txBody>
      </p:sp>
      <p:sp>
        <p:nvSpPr>
          <p:cNvPr id="13" name="Šipka nahoru 12"/>
          <p:cNvSpPr/>
          <p:nvPr/>
        </p:nvSpPr>
        <p:spPr>
          <a:xfrm>
            <a:off x="3491880" y="2564904"/>
            <a:ext cx="419758" cy="2204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58929" y="1268760"/>
            <a:ext cx="3540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Before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please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</a:t>
            </a:r>
            <a:r>
              <a:rPr lang="cs-CZ" sz="1400" b="1" dirty="0" smtClean="0">
                <a:solidFill>
                  <a:srgbClr val="FF0000"/>
                </a:solidFill>
              </a:rPr>
              <a:t> vcredist_x86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4644008" y="1576537"/>
            <a:ext cx="144016" cy="134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II/</a:t>
            </a:r>
            <a:r>
              <a:rPr lang="cs-CZ" dirty="0" err="1" smtClean="0"/>
              <a:t>Installation</a:t>
            </a:r>
            <a:r>
              <a:rPr lang="cs-CZ" dirty="0" smtClean="0"/>
              <a:t> II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795463"/>
            <a:ext cx="5229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5517232"/>
            <a:ext cx="386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Otevřete podadresář </a:t>
            </a:r>
            <a:r>
              <a:rPr lang="cs-CZ" dirty="0" err="1" smtClean="0"/>
              <a:t>Cside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……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14622" y="6038964"/>
            <a:ext cx="40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firstly subdirectory  </a:t>
            </a:r>
            <a:r>
              <a:rPr lang="en-US" dirty="0" err="1" smtClean="0"/>
              <a:t>Cside</a:t>
            </a:r>
            <a:r>
              <a:rPr lang="en-US" dirty="0" smtClean="0"/>
              <a:t> Client 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III/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852613"/>
            <a:ext cx="5076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427984" y="5373216"/>
            <a:ext cx="350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have to start English setup file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4018072" y="3429000"/>
            <a:ext cx="557336" cy="1668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188550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valid for foreign students 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Šipka nahoru 4"/>
          <p:cNvSpPr/>
          <p:nvPr/>
        </p:nvSpPr>
        <p:spPr>
          <a:xfrm>
            <a:off x="1763688" y="4217194"/>
            <a:ext cx="767152" cy="86409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IV/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IV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32899" cy="28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2411760" y="3068960"/>
            <a:ext cx="16561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901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77180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 / </a:t>
            </a:r>
            <a:r>
              <a:rPr lang="cs-CZ" dirty="0" err="1" smtClean="0"/>
              <a:t>Installation</a:t>
            </a:r>
            <a:r>
              <a:rPr lang="cs-CZ" dirty="0" smtClean="0"/>
              <a:t> V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1150"/>
            <a:ext cx="4724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292080" y="551723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11960" y="2780928"/>
            <a:ext cx="11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VI/ </a:t>
            </a:r>
            <a:r>
              <a:rPr lang="cs-CZ" dirty="0" err="1"/>
              <a:t>Installation</a:t>
            </a:r>
            <a:r>
              <a:rPr lang="cs-CZ" dirty="0"/>
              <a:t> 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595438"/>
            <a:ext cx="47434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987824" y="5805264"/>
            <a:ext cx="334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Dále na požádání spusťte instalaci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52625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03906" y="6266929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installation when ask</a:t>
            </a:r>
            <a:r>
              <a:rPr lang="cs-CZ" dirty="0" err="1" smtClean="0"/>
              <a:t>ed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3449659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Complete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830609" y="3613666"/>
            <a:ext cx="3696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VII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4963"/>
            <a:ext cx="4724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339752" y="5805264"/>
            <a:ext cx="527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Tato fáze může trvat několik minut, takže trpělivost…..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51920" y="6196662"/>
            <a:ext cx="18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Patience please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556</Words>
  <Application>Microsoft Office PowerPoint</Application>
  <PresentationFormat>Předvádění na obrazovce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Instalace MS Dynamics NAV 5.0</vt:lpstr>
      <vt:lpstr>Umístění zdrojových souborů pro instalaci Location of the resource  files</vt:lpstr>
      <vt:lpstr>Instalace I /Installation I</vt:lpstr>
      <vt:lpstr>Instalace II/Installation II</vt:lpstr>
      <vt:lpstr>Instalace III/Installation III</vt:lpstr>
      <vt:lpstr>Instalace IV/Installation IV</vt:lpstr>
      <vt:lpstr>Instalace V / Installation V</vt:lpstr>
      <vt:lpstr>Instalace VI/ Installation V</vt:lpstr>
      <vt:lpstr>Instalace VII / Installation VII</vt:lpstr>
      <vt:lpstr>Instalace VIII / Installation VIII</vt:lpstr>
      <vt:lpstr>Instalace IX- zástupce na plochu  Installation IX – desktop shortcut on the desktop area</vt:lpstr>
      <vt:lpstr>Instalace X –zástupce na plochu Installation X – desktop shortcut on the desktop area</vt:lpstr>
      <vt:lpstr>Instalace XI / Installation XI</vt:lpstr>
      <vt:lpstr>Instalace XII / Installation XII</vt:lpstr>
      <vt:lpstr>Instalace XIII</vt:lpstr>
      <vt:lpstr>Start MS Dynamics NAV</vt:lpstr>
      <vt:lpstr>Start MS Dynamics NAV</vt:lpstr>
      <vt:lpstr>Databáze (Database)(pokud se automaticky  připojila/If automatically connected)</vt:lpstr>
      <vt:lpstr>Připojení databáze / Database connection (pokud se automaticky nepřipojila)/ if not automatically connected)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e-Learning NAV Introduction CZ– kde se nachází nástroje a jak e-Learnig NAV Intro spouštět I. </vt:lpstr>
      <vt:lpstr>e-Learning NAV Introduction CZ– kde se nachází nástroje a jak e-Learnig NAV Intro spouštět z is.muni II.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Instalace MS Dynamics NAV 5.0</dc:title>
  <dc:creator>jskorkovsky</dc:creator>
  <cp:lastModifiedBy>Skorkovsky Jaromir</cp:lastModifiedBy>
  <cp:revision>27</cp:revision>
  <dcterms:created xsi:type="dcterms:W3CDTF">2012-02-08T08:42:12Z</dcterms:created>
  <dcterms:modified xsi:type="dcterms:W3CDTF">2013-09-16T08:27:46Z</dcterms:modified>
</cp:coreProperties>
</file>