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15.9.2014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Inroduction</a:t>
            </a:r>
            <a:r>
              <a:rPr lang="cs-CZ" dirty="0" smtClean="0"/>
              <a:t> MS Dynamics NAV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list</a:t>
            </a:r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quete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237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Inroduction MS Dynamics NAV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Fuction keys</vt:lpstr>
      <vt:lpstr>Header-lines (documents)</vt:lpstr>
      <vt:lpstr>Prezentace aplikace PowerPoint</vt:lpstr>
      <vt:lpstr>After posting (registering) document (F11) a system creates entries (transactions)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</cp:revision>
  <dcterms:created xsi:type="dcterms:W3CDTF">2014-09-15T11:04:04Z</dcterms:created>
  <dcterms:modified xsi:type="dcterms:W3CDTF">2014-09-15T12:20:45Z</dcterms:modified>
</cp:coreProperties>
</file>