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293" r:id="rId4"/>
    <p:sldId id="295" r:id="rId5"/>
    <p:sldId id="298" r:id="rId6"/>
    <p:sldId id="297" r:id="rId7"/>
    <p:sldId id="296" r:id="rId8"/>
    <p:sldId id="301" r:id="rId9"/>
    <p:sldId id="300" r:id="rId10"/>
    <p:sldId id="305" r:id="rId11"/>
    <p:sldId id="306" r:id="rId12"/>
    <p:sldId id="304" r:id="rId13"/>
    <p:sldId id="303" r:id="rId14"/>
    <p:sldId id="302" r:id="rId15"/>
    <p:sldId id="307" r:id="rId16"/>
    <p:sldId id="308" r:id="rId17"/>
    <p:sldId id="309" r:id="rId18"/>
    <p:sldId id="29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VI.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/>
              <a:t>Sales </a:t>
            </a:r>
            <a:r>
              <a:rPr lang="cs-CZ" dirty="0" err="1"/>
              <a:t>Order</a:t>
            </a:r>
            <a:r>
              <a:rPr lang="cs-CZ" dirty="0"/>
              <a:t>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646081" cy="502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975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posting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56832"/>
            <a:ext cx="1962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195736" y="2772856"/>
            <a:ext cx="1223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F11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3707904" y="2908800"/>
            <a:ext cx="648072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9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SO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6400"/>
            <a:ext cx="7560840" cy="29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37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268760"/>
            <a:ext cx="162433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576" y="1309220"/>
            <a:ext cx="612068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76872"/>
            <a:ext cx="19526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576" y="1916832"/>
            <a:ext cx="6052616" cy="1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26" y="4221088"/>
            <a:ext cx="7955533" cy="7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5796136" y="2780928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454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delivery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28619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Button</a:t>
            </a:r>
            <a:r>
              <a:rPr lang="cs-CZ" dirty="0" smtClean="0"/>
              <a:t> Make </a:t>
            </a:r>
            <a:r>
              <a:rPr lang="cs-CZ" dirty="0" err="1" smtClean="0"/>
              <a:t>Order</a:t>
            </a:r>
            <a:r>
              <a:rPr lang="cs-CZ" dirty="0" smtClean="0"/>
              <a:t> -&gt;</a:t>
            </a:r>
            <a:endParaRPr lang="cs-CZ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7992888" cy="280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354" y="4299409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86193"/>
            <a:ext cx="2451919" cy="101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419654" y="4470859"/>
            <a:ext cx="4322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6444208" y="5670287"/>
            <a:ext cx="23762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89240"/>
            <a:ext cx="2529782" cy="110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>
            <a:off x="5436096" y="5230045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62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Sales Order covering 2nd and 4th BO lines</a:t>
            </a:r>
            <a:endParaRPr lang="en-US" sz="32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90" y="1622892"/>
            <a:ext cx="846613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90" y="3645024"/>
            <a:ext cx="8517657" cy="97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87624" y="314096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lines </a:t>
            </a:r>
            <a:r>
              <a:rPr lang="cs-CZ" dirty="0" err="1" smtClean="0"/>
              <a:t>after</a:t>
            </a:r>
            <a:r>
              <a:rPr lang="cs-CZ" dirty="0" smtClean="0"/>
              <a:t> second </a:t>
            </a:r>
            <a:r>
              <a:rPr lang="cs-CZ" dirty="0" err="1" smtClean="0"/>
              <a:t>creared</a:t>
            </a:r>
            <a:r>
              <a:rPr lang="cs-CZ" dirty="0" smtClean="0"/>
              <a:t> SO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by F11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08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(next) possible steps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7687469" cy="130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39552" y="140383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Blanket Order lines after next modifications by reason of urgent  customer needs 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217" y="3284984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24" y="4536658"/>
            <a:ext cx="7851725" cy="106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3420367" y="2852936"/>
            <a:ext cx="143521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3131840" y="3640956"/>
            <a:ext cx="143521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422428" y="388833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 Order lines after Make order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51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Blanket Order lines after last SO is posted</a:t>
            </a:r>
            <a:endParaRPr lang="en-US" sz="36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848872" cy="92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0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smtClean="0"/>
              <a:t> </a:t>
            </a:r>
            <a:r>
              <a:rPr lang="cs-CZ" smtClean="0"/>
              <a:t>VI.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One Order frames several partial Order over long period</a:t>
            </a:r>
          </a:p>
          <a:p>
            <a:pPr lvl="1"/>
            <a:r>
              <a:rPr lang="en-US" dirty="0" smtClean="0"/>
              <a:t>Customer can get better prices and call of any time deliveries based on instant needs </a:t>
            </a:r>
          </a:p>
          <a:p>
            <a:pPr lvl="1"/>
            <a:r>
              <a:rPr lang="en-US" dirty="0" smtClean="0"/>
              <a:t>Vendor knows what have to be purchased/produced in the beforehand specified periods – Blanket Order represents a part of for</a:t>
            </a:r>
            <a:r>
              <a:rPr lang="cs-CZ" dirty="0" smtClean="0"/>
              <a:t>e</a:t>
            </a:r>
            <a:r>
              <a:rPr lang="en-US" dirty="0" smtClean="0"/>
              <a:t>ca</a:t>
            </a:r>
            <a:r>
              <a:rPr lang="cs-CZ" dirty="0" smtClean="0"/>
              <a:t>s</a:t>
            </a:r>
            <a:r>
              <a:rPr lang="en-US" dirty="0" smtClean="0"/>
              <a:t>ting rules </a:t>
            </a:r>
          </a:p>
          <a:p>
            <a:pPr lvl="1"/>
            <a:r>
              <a:rPr lang="en-US" dirty="0" smtClean="0"/>
              <a:t>BO-&gt;type of long term contract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3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149776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10364"/>
            <a:ext cx="7992888" cy="389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19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Order-print</a:t>
            </a:r>
            <a:r>
              <a:rPr lang="cs-CZ" dirty="0" smtClean="0"/>
              <a:t> (</a:t>
            </a:r>
            <a:r>
              <a:rPr lang="cs-CZ" dirty="0" err="1" smtClean="0"/>
              <a:t>preview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5040560" cy="47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54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Partial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88453" y="3009642"/>
            <a:ext cx="1152128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14217" y="2289883"/>
            <a:ext cx="115212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Customer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88453" y="3995446"/>
            <a:ext cx="115212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563888" y="1628800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563888" y="2600908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82027" y="2922788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>
            <a:stCxn id="5" idx="3"/>
          </p:cNvCxnSpPr>
          <p:nvPr/>
        </p:nvCxnSpPr>
        <p:spPr>
          <a:xfrm flipV="1">
            <a:off x="2366345" y="2060848"/>
            <a:ext cx="1198372" cy="481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707904" y="2590423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ravoúhlá spojnice 12"/>
          <p:cNvCxnSpPr>
            <a:stCxn id="4" idx="3"/>
          </p:cNvCxnSpPr>
          <p:nvPr/>
        </p:nvCxnSpPr>
        <p:spPr>
          <a:xfrm flipV="1">
            <a:off x="2340581" y="2683590"/>
            <a:ext cx="1368152" cy="57808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oúhlá spojnice 13"/>
          <p:cNvCxnSpPr>
            <a:endCxn id="35" idx="1"/>
          </p:cNvCxnSpPr>
          <p:nvPr/>
        </p:nvCxnSpPr>
        <p:spPr>
          <a:xfrm flipV="1">
            <a:off x="2535455" y="3666098"/>
            <a:ext cx="1249430" cy="79400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á složená závorka 14"/>
          <p:cNvSpPr/>
          <p:nvPr/>
        </p:nvSpPr>
        <p:spPr>
          <a:xfrm>
            <a:off x="6497972" y="1574530"/>
            <a:ext cx="216024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Pravá složená závorka 15"/>
          <p:cNvSpPr/>
          <p:nvPr/>
        </p:nvSpPr>
        <p:spPr>
          <a:xfrm>
            <a:off x="6516216" y="2565850"/>
            <a:ext cx="216024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732240" y="2043392"/>
            <a:ext cx="2223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2824976"/>
            <a:ext cx="2013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Blanket </a:t>
            </a:r>
            <a:r>
              <a:rPr lang="cs-CZ" dirty="0" err="1" smtClean="0"/>
              <a:t>Order</a:t>
            </a:r>
            <a:r>
              <a:rPr lang="cs-CZ" dirty="0" smtClean="0"/>
              <a:t> Lines</a:t>
            </a:r>
            <a:endParaRPr lang="cs-CZ" dirty="0"/>
          </a:p>
        </p:txBody>
      </p:sp>
      <p:sp>
        <p:nvSpPr>
          <p:cNvPr id="19" name="Šipka dolů 18"/>
          <p:cNvSpPr/>
          <p:nvPr/>
        </p:nvSpPr>
        <p:spPr>
          <a:xfrm>
            <a:off x="4551784" y="4002035"/>
            <a:ext cx="792088" cy="458069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646789" y="2593579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26.1.12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630478" y="2930825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10.2.12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340853" y="3162042"/>
            <a:ext cx="1152128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3708733" y="2916475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ravoúhlá spojnice 26"/>
          <p:cNvCxnSpPr/>
          <p:nvPr/>
        </p:nvCxnSpPr>
        <p:spPr>
          <a:xfrm flipV="1">
            <a:off x="2531336" y="3009642"/>
            <a:ext cx="1215752" cy="404428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3582027" y="3261670"/>
            <a:ext cx="2808312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595029" y="3576088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654142" y="3261670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28.1.12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654142" y="3576088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757447" y="3261670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3784885" y="3576088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1340853" y="4147846"/>
            <a:ext cx="115212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2</a:t>
            </a:r>
            <a:endParaRPr lang="cs-CZ" dirty="0"/>
          </a:p>
        </p:txBody>
      </p:sp>
      <p:cxnSp>
        <p:nvCxnSpPr>
          <p:cNvPr id="39" name="Pravoúhlá spojnice 38"/>
          <p:cNvCxnSpPr/>
          <p:nvPr/>
        </p:nvCxnSpPr>
        <p:spPr>
          <a:xfrm flipV="1">
            <a:off x="2399942" y="3351680"/>
            <a:ext cx="1163946" cy="79400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2416671" y="4725144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2416671" y="5697252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2706544" y="5700011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4504903" y="5703167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26.1.12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5640071" y="4763101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5611053" y="5697252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7672885" y="5693080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28.1.12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5820861" y="5706324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 flipH="1">
            <a:off x="3146576" y="5013176"/>
            <a:ext cx="156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 flipH="1">
            <a:off x="6274354" y="5015502"/>
            <a:ext cx="156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2</a:t>
            </a:r>
            <a:endParaRPr lang="cs-CZ" dirty="0"/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2492981" y="6309320"/>
            <a:ext cx="58999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4888670" y="6248446"/>
            <a:ext cx="9236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cs-CZ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4566185" y="2613919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4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626143" y="2919632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3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639145" y="3248559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2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4618891" y="3576088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3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3409303" y="5693080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2</a:t>
            </a:r>
            <a:endParaRPr lang="cs-CZ" sz="1000" b="1" dirty="0">
              <a:solidFill>
                <a:schemeClr val="bg1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6699034" y="5690128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bg1"/>
                </a:solidFill>
              </a:rPr>
              <a:t>1</a:t>
            </a:r>
            <a:endParaRPr lang="cs-CZ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0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Partial</a:t>
            </a:r>
            <a:r>
              <a:rPr lang="cs-CZ" dirty="0"/>
              <a:t> Sales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372343" cy="1685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2730426" cy="113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6153237" y="3242519"/>
            <a:ext cx="290971" cy="618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229199"/>
            <a:ext cx="2730426" cy="11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6282952" y="4994812"/>
            <a:ext cx="290971" cy="618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07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Partial</a:t>
            </a:r>
            <a:r>
              <a:rPr lang="cs-CZ" dirty="0"/>
              <a:t> Sales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48177" y="1268760"/>
            <a:ext cx="502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Blanket order is not modified</a:t>
            </a:r>
          </a:p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far the time being !!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104372"/>
            <a:ext cx="27336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174742" y="24104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Filtered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r>
              <a:rPr lang="cs-CZ" dirty="0" smtClean="0"/>
              <a:t> List (F7-&gt;</a:t>
            </a:r>
            <a:r>
              <a:rPr lang="cs-CZ" dirty="0" err="1" smtClean="0"/>
              <a:t>Customer</a:t>
            </a:r>
            <a:r>
              <a:rPr lang="cs-CZ" dirty="0" smtClean="0"/>
              <a:t>=10000)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3068960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 flipH="1">
            <a:off x="4003466" y="3325943"/>
            <a:ext cx="178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1001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54600" y="4110004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472739" y="4431884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598616" y="4099519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537501" y="4102675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26.1.12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521190" y="4439921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10.2.12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599445" y="4425571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485741" y="4770766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85741" y="5085184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544854" y="4770766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28.1.12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544854" y="5085184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20.2.12</a:t>
            </a:r>
            <a:endParaRPr lang="cs-CZ" sz="1000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648159" y="4770766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675597" y="5085184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884067" y="3223054"/>
            <a:ext cx="1843102" cy="1939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67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Created</a:t>
            </a:r>
            <a:r>
              <a:rPr lang="cs-CZ" dirty="0" smtClean="0"/>
              <a:t> Sales </a:t>
            </a:r>
            <a:r>
              <a:rPr lang="cs-CZ" dirty="0" err="1" smtClean="0"/>
              <a:t>Order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9592" y="119675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 has to be modified based on instant  Customer requirements by overwriting fields Quantity  –see next slide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8204101" cy="358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23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Created</a:t>
            </a:r>
            <a:r>
              <a:rPr lang="cs-CZ" dirty="0"/>
              <a:t> Sales </a:t>
            </a:r>
            <a:r>
              <a:rPr lang="cs-CZ" dirty="0" err="1"/>
              <a:t>Order</a:t>
            </a:r>
            <a:r>
              <a:rPr lang="cs-CZ" dirty="0"/>
              <a:t> 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4716016" y="5121188"/>
            <a:ext cx="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428656" y="5430479"/>
            <a:ext cx="1005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Former</a:t>
            </a:r>
            <a:r>
              <a:rPr lang="cs-CZ" sz="2000" dirty="0" smtClean="0"/>
              <a:t>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status</a:t>
            </a:r>
            <a:endParaRPr lang="cs-CZ" sz="20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54987"/>
            <a:ext cx="2994298" cy="94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42458"/>
            <a:ext cx="6653113" cy="345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474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275</Words>
  <Application>Microsoft Office PowerPoint</Application>
  <PresentationFormat>Předvádění na obrazovce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Introduction to MS Dynamics NAV VI.</vt:lpstr>
      <vt:lpstr>Blanket Orders</vt:lpstr>
      <vt:lpstr>Blanket Orders</vt:lpstr>
      <vt:lpstr>Blanket Order-print (preview)</vt:lpstr>
      <vt:lpstr>Partial Sales Order Creation </vt:lpstr>
      <vt:lpstr>Partial Sales Order Creation </vt:lpstr>
      <vt:lpstr>Partial Sales Order Creation </vt:lpstr>
      <vt:lpstr>Created Sales Order  </vt:lpstr>
      <vt:lpstr>Created Sales Order </vt:lpstr>
      <vt:lpstr>Print of created Sales Order </vt:lpstr>
      <vt:lpstr>Sales Order - posting</vt:lpstr>
      <vt:lpstr>Blanket Order after SO was posted</vt:lpstr>
      <vt:lpstr>Item Ledger Entries</vt:lpstr>
      <vt:lpstr>Blanket Order next delivery</vt:lpstr>
      <vt:lpstr>Sales Order covering 2nd and 4th BO lines</vt:lpstr>
      <vt:lpstr>Last (next) possible steps</vt:lpstr>
      <vt:lpstr>Blanket Order lines after last SO is posted</vt:lpstr>
      <vt:lpstr>End of the section VI.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71</cp:revision>
  <dcterms:created xsi:type="dcterms:W3CDTF">2014-09-15T11:04:04Z</dcterms:created>
  <dcterms:modified xsi:type="dcterms:W3CDTF">2014-10-03T09:22:09Z</dcterms:modified>
</cp:coreProperties>
</file>