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93" r:id="rId3"/>
    <p:sldId id="294" r:id="rId4"/>
    <p:sldId id="299" r:id="rId5"/>
    <p:sldId id="295" r:id="rId6"/>
    <p:sldId id="296" r:id="rId7"/>
    <p:sldId id="302" r:id="rId8"/>
    <p:sldId id="301" r:id="rId9"/>
    <p:sldId id="300" r:id="rId10"/>
    <p:sldId id="303" r:id="rId11"/>
    <p:sldId id="304" r:id="rId12"/>
    <p:sldId id="305" r:id="rId13"/>
    <p:sldId id="29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VIII.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Transfer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SKU Blue-</a:t>
            </a:r>
            <a:r>
              <a:rPr lang="cs-CZ" dirty="0" smtClean="0"/>
              <a:t>&gt;</a:t>
            </a:r>
            <a:r>
              <a:rPr lang="cs-CZ" dirty="0" smtClean="0">
                <a:solidFill>
                  <a:srgbClr val="FF0000"/>
                </a:solidFill>
              </a:rPr>
              <a:t>SKU </a:t>
            </a:r>
            <a:r>
              <a:rPr lang="cs-CZ" dirty="0" err="1" smtClean="0">
                <a:solidFill>
                  <a:srgbClr val="FF0000"/>
                </a:solidFill>
              </a:rPr>
              <a:t>Red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24003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419872" y="1484784"/>
            <a:ext cx="4878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By use of Show Column add to the </a:t>
            </a:r>
          </a:p>
          <a:p>
            <a:r>
              <a:rPr lang="en-US" dirty="0" smtClean="0"/>
              <a:t>Item </a:t>
            </a:r>
            <a:r>
              <a:rPr lang="en-US" dirty="0" err="1" smtClean="0"/>
              <a:t>Reclass</a:t>
            </a:r>
            <a:r>
              <a:rPr lang="en-US" dirty="0" smtClean="0"/>
              <a:t>. Journal  New Location Code field !!!!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276872"/>
            <a:ext cx="1469854" cy="3139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3861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Transfer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>
                <a:solidFill>
                  <a:srgbClr val="0070C0"/>
                </a:solidFill>
              </a:rPr>
              <a:t>SKU Blue-</a:t>
            </a:r>
            <a:r>
              <a:rPr lang="cs-CZ" dirty="0"/>
              <a:t>&gt;</a:t>
            </a:r>
            <a:r>
              <a:rPr lang="cs-CZ" dirty="0">
                <a:solidFill>
                  <a:srgbClr val="FF0000"/>
                </a:solidFill>
              </a:rPr>
              <a:t>SKU </a:t>
            </a:r>
            <a:r>
              <a:rPr lang="cs-CZ" dirty="0" err="1">
                <a:solidFill>
                  <a:srgbClr val="FF0000"/>
                </a:solidFill>
              </a:rPr>
              <a:t>Red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75" y="1685925"/>
            <a:ext cx="8837613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666577" y="2306143"/>
            <a:ext cx="1872208" cy="20261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139826" y="2967335"/>
            <a:ext cx="8643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F11</a:t>
            </a:r>
            <a:endParaRPr lang="cs-CZ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341061"/>
            <a:ext cx="29051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968" y="4317652"/>
            <a:ext cx="32385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 doprava 5"/>
          <p:cNvSpPr/>
          <p:nvPr/>
        </p:nvSpPr>
        <p:spPr>
          <a:xfrm>
            <a:off x="4860032" y="5141161"/>
            <a:ext cx="936104" cy="304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089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r>
              <a:rPr lang="cs-CZ" dirty="0" smtClean="0"/>
              <a:t> and SKU </a:t>
            </a:r>
            <a:r>
              <a:rPr lang="cs-CZ" dirty="0" err="1" smtClean="0"/>
              <a:t>cards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82" y="1542155"/>
            <a:ext cx="8498045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49" y="4725144"/>
            <a:ext cx="8367510" cy="800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478436" y="5532186"/>
            <a:ext cx="509306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38-7=31 and 3+7=10</a:t>
            </a:r>
            <a:endParaRPr lang="cs-CZ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9753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VIII. 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98534"/>
            <a:ext cx="4793291" cy="3590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Stockkeeping</a:t>
            </a:r>
            <a:r>
              <a:rPr lang="cs-CZ" dirty="0" smtClean="0"/>
              <a:t> </a:t>
            </a:r>
            <a:r>
              <a:rPr lang="cs-CZ" dirty="0" err="1" smtClean="0"/>
              <a:t>Units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Stockkeeping</a:t>
            </a:r>
            <a:r>
              <a:rPr lang="en-US" dirty="0"/>
              <a:t> units are a supplement to item cards, they do not replace them, although they are related to them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err="1" smtClean="0"/>
              <a:t>Stockkeeping</a:t>
            </a:r>
            <a:r>
              <a:rPr lang="en-US" dirty="0" smtClean="0"/>
              <a:t> </a:t>
            </a:r>
            <a:r>
              <a:rPr lang="en-US" dirty="0"/>
              <a:t>units allow you to differentiate information about an item for a specific location (such as a warehouse or distribution center) or a specific variant (such as different shelf numbers and different replenishment information), for the same item.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908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new SKU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an Item Card</a:t>
            </a:r>
          </a:p>
          <a:p>
            <a:r>
              <a:rPr lang="en-US" dirty="0" smtClean="0"/>
              <a:t>Button Function</a:t>
            </a:r>
          </a:p>
          <a:p>
            <a:r>
              <a:rPr lang="en-US" dirty="0" smtClean="0"/>
              <a:t>Create SKU </a:t>
            </a:r>
          </a:p>
          <a:p>
            <a:r>
              <a:rPr lang="en-US" dirty="0" smtClean="0"/>
              <a:t>Specify Location</a:t>
            </a:r>
          </a:p>
          <a:p>
            <a:r>
              <a:rPr lang="en-US" dirty="0" smtClean="0"/>
              <a:t>You can specify also condition such as Item in inventory only </a:t>
            </a:r>
          </a:p>
          <a:p>
            <a:r>
              <a:rPr lang="en-US" dirty="0" smtClean="0"/>
              <a:t>OK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657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SKU </a:t>
            </a:r>
            <a:r>
              <a:rPr lang="cs-CZ" dirty="0" err="1" smtClean="0"/>
              <a:t>already</a:t>
            </a:r>
            <a:r>
              <a:rPr lang="cs-CZ" dirty="0" smtClean="0"/>
              <a:t> ?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24360"/>
            <a:ext cx="2054398" cy="4419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42" y="1556792"/>
            <a:ext cx="4714067" cy="267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2339752" y="4234199"/>
            <a:ext cx="0" cy="850985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2339752" y="5071895"/>
            <a:ext cx="367240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020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 of the SKU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15" y="1501978"/>
            <a:ext cx="435171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633" y="4149080"/>
            <a:ext cx="1473721" cy="81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635896" y="3933056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20355"/>
            <a:ext cx="3648075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0142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 list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24360"/>
            <a:ext cx="1487843" cy="3200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475656" y="1772816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06116"/>
            <a:ext cx="15049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2526694" y="2164214"/>
            <a:ext cx="2184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(</a:t>
            </a:r>
            <a:r>
              <a:rPr lang="cs-CZ" dirty="0" err="1" smtClean="0"/>
              <a:t>filter</a:t>
            </a:r>
            <a:r>
              <a:rPr lang="cs-CZ" dirty="0" smtClean="0"/>
              <a:t> „</a:t>
            </a:r>
            <a:r>
              <a:rPr lang="cs-CZ" dirty="0" err="1" smtClean="0"/>
              <a:t>killer</a:t>
            </a:r>
            <a:r>
              <a:rPr lang="cs-CZ" dirty="0" smtClean="0"/>
              <a:t>“) </a:t>
            </a:r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669" y="2533546"/>
            <a:ext cx="513978" cy="436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Přímá spojnice se šipkou 10"/>
          <p:cNvCxnSpPr/>
          <p:nvPr/>
        </p:nvCxnSpPr>
        <p:spPr>
          <a:xfrm>
            <a:off x="4427984" y="1772816"/>
            <a:ext cx="864096" cy="135193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248" y="3122761"/>
            <a:ext cx="5905191" cy="337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4426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 of the second SKU (RED)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2496223" cy="165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157192"/>
            <a:ext cx="7561263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707904" y="2204864"/>
            <a:ext cx="5383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Quantity in both locations (SKU) are the same as before</a:t>
            </a:r>
          </a:p>
          <a:p>
            <a:r>
              <a:rPr lang="en-US" dirty="0" smtClean="0"/>
              <a:t>Items by location were : </a:t>
            </a:r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851195"/>
            <a:ext cx="520065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lů 4"/>
          <p:cNvSpPr/>
          <p:nvPr/>
        </p:nvSpPr>
        <p:spPr>
          <a:xfrm>
            <a:off x="1362511" y="3291652"/>
            <a:ext cx="432048" cy="1805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124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SKU Card is more simpler than original Item Card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 has priority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original</a:t>
            </a:r>
            <a:r>
              <a:rPr lang="cs-CZ" dirty="0" smtClean="0"/>
              <a:t>  </a:t>
            </a:r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348880"/>
            <a:ext cx="3571734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348880"/>
            <a:ext cx="356014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80" y="4293096"/>
            <a:ext cx="3560080" cy="179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42" y="4293096"/>
            <a:ext cx="3595911" cy="1772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2204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&lt;-&gt;SKU </a:t>
            </a:r>
            <a:r>
              <a:rPr lang="cs-CZ" dirty="0" err="1" smtClean="0"/>
              <a:t>Card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2282"/>
            <a:ext cx="3384376" cy="192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361359"/>
            <a:ext cx="3571734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ousměrná vodorovná šipka 3"/>
          <p:cNvSpPr/>
          <p:nvPr/>
        </p:nvSpPr>
        <p:spPr>
          <a:xfrm>
            <a:off x="3923928" y="1916832"/>
            <a:ext cx="504056" cy="34462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05064"/>
            <a:ext cx="3382137" cy="1919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6"/>
          <p:cNvCxnSpPr/>
          <p:nvPr/>
        </p:nvCxnSpPr>
        <p:spPr>
          <a:xfrm>
            <a:off x="2230620" y="3265347"/>
            <a:ext cx="0" cy="739717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42" y="4005064"/>
            <a:ext cx="3595911" cy="1772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bousměrná vodorovná šipka 10"/>
          <p:cNvSpPr/>
          <p:nvPr/>
        </p:nvSpPr>
        <p:spPr>
          <a:xfrm>
            <a:off x="3876220" y="4365104"/>
            <a:ext cx="504056" cy="34462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/>
          <p:nvPr/>
        </p:nvCxnSpPr>
        <p:spPr>
          <a:xfrm>
            <a:off x="6328893" y="3161559"/>
            <a:ext cx="0" cy="84350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005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234</Words>
  <Application>Microsoft Office PowerPoint</Application>
  <PresentationFormat>Předvádění na obrazovce (4:3)</PresentationFormat>
  <Paragraphs>34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Introduction to MS Dynamics NAV VIII.</vt:lpstr>
      <vt:lpstr>Stockkeeping Units</vt:lpstr>
      <vt:lpstr>How to create a new SKU</vt:lpstr>
      <vt:lpstr>Do we have some SKU already ?</vt:lpstr>
      <vt:lpstr>Creation of the SKU</vt:lpstr>
      <vt:lpstr>SKU list</vt:lpstr>
      <vt:lpstr>Creation of the second SKU (RED)</vt:lpstr>
      <vt:lpstr>SKU Card is more simpler than original Item Card</vt:lpstr>
      <vt:lpstr>Item Card &lt;-&gt;SKU Card</vt:lpstr>
      <vt:lpstr>Transfer from SKU Blue-&gt;SKU Red</vt:lpstr>
      <vt:lpstr>Transfer from SKU Blue-&gt;SKU Red</vt:lpstr>
      <vt:lpstr>Item Ledger Entries and SKU cards </vt:lpstr>
      <vt:lpstr>End of the section VIII.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83</cp:revision>
  <dcterms:created xsi:type="dcterms:W3CDTF">2014-09-15T11:04:04Z</dcterms:created>
  <dcterms:modified xsi:type="dcterms:W3CDTF">2014-10-03T10:20:34Z</dcterms:modified>
</cp:coreProperties>
</file>