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298" r:id="rId4"/>
    <p:sldId id="297" r:id="rId5"/>
    <p:sldId id="296" r:id="rId6"/>
    <p:sldId id="295" r:id="rId7"/>
    <p:sldId id="294" r:id="rId8"/>
    <p:sldId id="299" r:id="rId9"/>
    <p:sldId id="300" r:id="rId10"/>
    <p:sldId id="301" r:id="rId11"/>
    <p:sldId id="302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Requisition</a:t>
            </a:r>
            <a:r>
              <a:rPr lang="cs-CZ" dirty="0"/>
              <a:t> </a:t>
            </a:r>
            <a:r>
              <a:rPr lang="cs-CZ" dirty="0" err="1"/>
              <a:t>Worksheets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36385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6671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1" y="4653136"/>
            <a:ext cx="8373951" cy="107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11760" y="6237312"/>
            <a:ext cx="509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Function</a:t>
            </a:r>
            <a:r>
              <a:rPr lang="cs-CZ" dirty="0" smtClean="0"/>
              <a:t>-Carry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-  &gt;PO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2339752" y="5517232"/>
            <a:ext cx="72008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36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857927" cy="495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2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XII.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Nonstock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decrease quantity of Items cards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enable</a:t>
            </a:r>
            <a:r>
              <a:rPr lang="cs-CZ" smtClean="0"/>
              <a:t>s</a:t>
            </a:r>
            <a:r>
              <a:rPr lang="en-US" smtClean="0"/>
              <a:t> </a:t>
            </a:r>
            <a:r>
              <a:rPr lang="en-US" dirty="0" smtClean="0"/>
              <a:t>to market many times  more Items that you have current</a:t>
            </a:r>
            <a:r>
              <a:rPr lang="cs-CZ" dirty="0" smtClean="0"/>
              <a:t>l</a:t>
            </a:r>
            <a:r>
              <a:rPr lang="en-US" dirty="0" smtClean="0"/>
              <a:t>y in your stock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09100"/>
            <a:ext cx="3838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182054" y="4140326"/>
            <a:ext cx="1296144" cy="11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182054" y="5332566"/>
            <a:ext cx="1580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Stock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e.g</a:t>
            </a:r>
            <a:r>
              <a:rPr lang="cs-CZ" dirty="0" smtClean="0">
                <a:solidFill>
                  <a:srgbClr val="FF0000"/>
                </a:solidFill>
              </a:rPr>
              <a:t>. 50 000 </a:t>
            </a:r>
            <a:r>
              <a:rPr lang="cs-CZ" dirty="0" err="1" smtClean="0">
                <a:solidFill>
                  <a:srgbClr val="FF0000"/>
                </a:solidFill>
              </a:rPr>
              <a:t>pcs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02338" y="5325073"/>
            <a:ext cx="253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Nonstock</a:t>
            </a:r>
            <a:r>
              <a:rPr lang="en-US" dirty="0" smtClean="0">
                <a:solidFill>
                  <a:srgbClr val="0070C0"/>
                </a:solidFill>
              </a:rPr>
              <a:t> Items (Catalog)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e.g</a:t>
            </a:r>
            <a:r>
              <a:rPr lang="cs-CZ" dirty="0" smtClean="0">
                <a:solidFill>
                  <a:srgbClr val="0070C0"/>
                </a:solidFill>
              </a:rPr>
              <a:t>. 2 000 000 </a:t>
            </a:r>
            <a:r>
              <a:rPr lang="cs-CZ" dirty="0" err="1" smtClean="0">
                <a:solidFill>
                  <a:srgbClr val="0070C0"/>
                </a:solidFill>
              </a:rPr>
              <a:t>pcs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27984" y="4149080"/>
            <a:ext cx="2736304" cy="1150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sp>
        <p:nvSpPr>
          <p:cNvPr id="6" name="Obousměrná vodorovná šipka 5"/>
          <p:cNvSpPr/>
          <p:nvPr/>
        </p:nvSpPr>
        <p:spPr>
          <a:xfrm>
            <a:off x="3707904" y="4517132"/>
            <a:ext cx="792088" cy="2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Nonstock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8" y="1772816"/>
            <a:ext cx="2152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83302"/>
            <a:ext cx="41338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126682" y="2982491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64626"/>
            <a:ext cx="1495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5414789" y="4445564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01" y="4869413"/>
            <a:ext cx="1200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6309418" y="4498590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73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Nonstock</a:t>
            </a:r>
            <a:r>
              <a:rPr lang="cs-CZ" dirty="0"/>
              <a:t> </a:t>
            </a:r>
            <a:r>
              <a:rPr lang="cs-CZ" dirty="0" err="1"/>
              <a:t>Items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8" y="1772816"/>
            <a:ext cx="2152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2126682" y="2982491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18" y="1772816"/>
            <a:ext cx="42005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093" y="4839866"/>
            <a:ext cx="1495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5439723" y="4620803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63" y="4970110"/>
            <a:ext cx="1200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6327180" y="4599287"/>
            <a:ext cx="0" cy="438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88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1433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27063"/>
            <a:ext cx="41910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2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428" y="3257300"/>
            <a:ext cx="1510586" cy="275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V="1">
            <a:off x="3995936" y="2752109"/>
            <a:ext cx="1368152" cy="8741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3189908" cy="210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899592" y="3140968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3156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 Sales </a:t>
            </a:r>
            <a:r>
              <a:rPr lang="cs-CZ" dirty="0" err="1" smtClean="0">
                <a:solidFill>
                  <a:schemeClr val="bg1"/>
                </a:solidFill>
              </a:rPr>
              <a:t>Order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899592" y="4023067"/>
            <a:ext cx="1440160" cy="12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99592" y="4238473"/>
            <a:ext cx="1440160" cy="12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66" y="4389409"/>
            <a:ext cx="819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>
            <a:off x="2337777" y="4594075"/>
            <a:ext cx="65004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671899" y="3698013"/>
            <a:ext cx="0" cy="6664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86210" y="4364486"/>
            <a:ext cx="971377" cy="11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4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04180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661248"/>
            <a:ext cx="1263264" cy="104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5796136" y="5386293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77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2138"/>
            <a:ext cx="3829881" cy="21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2776"/>
            <a:ext cx="3888432" cy="221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32" y="3861048"/>
            <a:ext cx="3927376" cy="224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53286" y="5157192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modified</a:t>
            </a:r>
            <a:endParaRPr lang="cs-CZ" dirty="0" smtClean="0"/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47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Requisition</a:t>
            </a:r>
            <a:r>
              <a:rPr lang="cs-CZ" dirty="0" smtClean="0"/>
              <a:t> </a:t>
            </a:r>
            <a:r>
              <a:rPr lang="cs-CZ" dirty="0" err="1" smtClean="0"/>
              <a:t>Worksheets</a:t>
            </a:r>
            <a:r>
              <a:rPr lang="cs-CZ" dirty="0" smtClean="0"/>
              <a:t> (</a:t>
            </a:r>
            <a:r>
              <a:rPr lang="cs-CZ" dirty="0" err="1" smtClean="0"/>
              <a:t>replenishment</a:t>
            </a:r>
            <a:r>
              <a:rPr lang="cs-CZ" dirty="0" smtClean="0"/>
              <a:t> </a:t>
            </a:r>
            <a:r>
              <a:rPr lang="cs-CZ" dirty="0" err="1" smtClean="0"/>
              <a:t>suggestion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1240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4"/>
            <a:ext cx="5430565" cy="22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89240"/>
            <a:ext cx="1403995" cy="925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6658922" y="5674325"/>
            <a:ext cx="108143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2471" y="5104169"/>
            <a:ext cx="971377" cy="11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570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118</Words>
  <Application>Microsoft Office PowerPoint</Application>
  <PresentationFormat>Předvádění na obrazovce (4:3)</PresentationFormat>
  <Paragraphs>27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XII.</vt:lpstr>
      <vt:lpstr>Nonstock Items</vt:lpstr>
      <vt:lpstr>Nonstock Items</vt:lpstr>
      <vt:lpstr>Nonstock Items</vt:lpstr>
      <vt:lpstr>Creation of the new Item</vt:lpstr>
      <vt:lpstr>Sales Order</vt:lpstr>
      <vt:lpstr>Created Sales Order</vt:lpstr>
      <vt:lpstr>Item Card</vt:lpstr>
      <vt:lpstr>Requisition Worksheets (replenishment suggestion)</vt:lpstr>
      <vt:lpstr>Requisition Worksheets</vt:lpstr>
      <vt:lpstr>PO</vt:lpstr>
      <vt:lpstr>End of the section XII.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105</cp:revision>
  <dcterms:created xsi:type="dcterms:W3CDTF">2014-09-15T11:04:04Z</dcterms:created>
  <dcterms:modified xsi:type="dcterms:W3CDTF">2014-10-15T06:33:44Z</dcterms:modified>
</cp:coreProperties>
</file>