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/>
              <a:t>New </a:t>
            </a:r>
            <a:r>
              <a:rPr lang="cs-CZ" altLang="cs-CZ" sz="3200" dirty="0" err="1" smtClean="0"/>
              <a:t>interaction</a:t>
            </a:r>
            <a:endParaRPr lang="cs-CZ" altLang="cs-CZ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359222" y="1632026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255166" y="118038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5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2938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361183" y="93705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79040" y="935235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42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196237" y="447407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  <a:endParaRPr lang="en-US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739" y="1268760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7113434" y="127643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BPH_PIS2 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499</Words>
  <Application>Microsoft Office PowerPoint</Application>
  <PresentationFormat>Předvádění na obrazovce (4:3)</PresentationFormat>
  <Paragraphs>150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164</cp:revision>
  <dcterms:created xsi:type="dcterms:W3CDTF">2014-09-15T11:04:04Z</dcterms:created>
  <dcterms:modified xsi:type="dcterms:W3CDTF">2014-11-03T13:18:00Z</dcterms:modified>
</cp:coreProperties>
</file>