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93" r:id="rId3"/>
    <p:sldId id="297" r:id="rId4"/>
    <p:sldId id="299" r:id="rId5"/>
    <p:sldId id="298" r:id="rId6"/>
    <p:sldId id="303" r:id="rId7"/>
    <p:sldId id="302" r:id="rId8"/>
    <p:sldId id="301" r:id="rId9"/>
    <p:sldId id="300" r:id="rId10"/>
    <p:sldId id="304" r:id="rId11"/>
    <p:sldId id="306" r:id="rId12"/>
    <p:sldId id="307" r:id="rId13"/>
    <p:sldId id="305" r:id="rId14"/>
    <p:sldId id="309" r:id="rId15"/>
    <p:sldId id="308" r:id="rId16"/>
    <p:sldId id="310" r:id="rId17"/>
    <p:sldId id="292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-295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31.10.2014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XVIII.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Created</a:t>
            </a:r>
            <a:r>
              <a:rPr lang="cs-CZ" dirty="0" smtClean="0"/>
              <a:t> </a:t>
            </a:r>
            <a:r>
              <a:rPr lang="cs-CZ" dirty="0" err="1" smtClean="0"/>
              <a:t>Reminder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66862" cy="4666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Přímá spojnice se šipkou 4"/>
          <p:cNvCxnSpPr/>
          <p:nvPr/>
        </p:nvCxnSpPr>
        <p:spPr>
          <a:xfrm flipH="1">
            <a:off x="4716016" y="2345177"/>
            <a:ext cx="1656184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bdélník 6"/>
          <p:cNvSpPr/>
          <p:nvPr/>
        </p:nvSpPr>
        <p:spPr>
          <a:xfrm>
            <a:off x="7302722" y="5790658"/>
            <a:ext cx="67404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0423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 report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196752"/>
            <a:ext cx="5544616" cy="5390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02620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Customer Ledger Entry and G/L Entries</a:t>
            </a:r>
            <a:endParaRPr lang="en-Z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1"/>
            <a:ext cx="8064896" cy="1121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461" y="3429000"/>
            <a:ext cx="807198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58865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Navigate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21336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499022"/>
            <a:ext cx="4536504" cy="395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1619672" y="4293096"/>
            <a:ext cx="1368152" cy="144016"/>
          </a:xfrm>
          <a:prstGeom prst="right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891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Issued Reminder level 1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258756"/>
            <a:ext cx="7416824" cy="530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9165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ZA" sz="2900" dirty="0" smtClean="0"/>
              <a:t>Reminder level 2 after change of the WD to 10.11.13 and posting and document date </a:t>
            </a:r>
            <a:endParaRPr lang="en-ZA" sz="29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4367" y="2276872"/>
            <a:ext cx="7121699" cy="3996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027" y="908720"/>
            <a:ext cx="1791469" cy="1256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5436096" y="980728"/>
            <a:ext cx="864096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5329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Issued</a:t>
            </a:r>
            <a:r>
              <a:rPr lang="cs-CZ" dirty="0" smtClean="0"/>
              <a:t> </a:t>
            </a:r>
            <a:r>
              <a:rPr lang="cs-CZ" dirty="0" err="1" smtClean="0"/>
              <a:t>Reminder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2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7915313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72322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XVIII.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Reminders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11200" b="1" dirty="0" err="1" smtClean="0"/>
              <a:t>Reminders</a:t>
            </a:r>
            <a:r>
              <a:rPr lang="cs-CZ" sz="11200" b="1" dirty="0" smtClean="0"/>
              <a:t> – </a:t>
            </a:r>
            <a:r>
              <a:rPr lang="cs-CZ" sz="11200" b="1" dirty="0" err="1" smtClean="0"/>
              <a:t>better</a:t>
            </a:r>
            <a:r>
              <a:rPr lang="cs-CZ" sz="11200" b="1" dirty="0" smtClean="0"/>
              <a:t> </a:t>
            </a:r>
            <a:r>
              <a:rPr lang="cs-CZ" sz="11200" b="1" dirty="0" err="1" smtClean="0"/>
              <a:t>control</a:t>
            </a:r>
            <a:r>
              <a:rPr lang="cs-CZ" sz="11200" b="1" dirty="0" smtClean="0"/>
              <a:t> </a:t>
            </a:r>
            <a:r>
              <a:rPr lang="cs-CZ" sz="11200" b="1" dirty="0" err="1" smtClean="0"/>
              <a:t>over</a:t>
            </a:r>
            <a:r>
              <a:rPr lang="cs-CZ" sz="11200" b="1" dirty="0" smtClean="0"/>
              <a:t> </a:t>
            </a:r>
            <a:r>
              <a:rPr lang="cs-CZ" sz="11200" b="1" dirty="0" err="1" smtClean="0"/>
              <a:t>receivables</a:t>
            </a:r>
            <a:endParaRPr lang="cs-CZ" sz="11200" b="1" dirty="0"/>
          </a:p>
          <a:p>
            <a:pPr marL="0" indent="0">
              <a:buNone/>
            </a:pPr>
            <a:r>
              <a:rPr lang="cs-CZ" sz="3400" b="1" dirty="0" smtClean="0"/>
              <a:t> </a:t>
            </a:r>
            <a:endParaRPr lang="en-ZA" sz="3400" b="1" dirty="0" smtClean="0"/>
          </a:p>
          <a:p>
            <a:pPr lvl="1"/>
            <a:r>
              <a:rPr lang="cs-CZ" sz="7200" dirty="0" smtClean="0"/>
              <a:t>In MS Dynamics NAV</a:t>
            </a:r>
            <a:r>
              <a:rPr lang="en-US" sz="7200" dirty="0" smtClean="0"/>
              <a:t>, </a:t>
            </a:r>
            <a:r>
              <a:rPr lang="en-US" sz="7200" dirty="0"/>
              <a:t>a reminder is similar to an invoice. When you create a reminder, you must fill in a reminder header and one or more reminder </a:t>
            </a:r>
            <a:r>
              <a:rPr lang="en-US" sz="7200" dirty="0" smtClean="0"/>
              <a:t>lines.</a:t>
            </a:r>
            <a:endParaRPr lang="cs-CZ" sz="7200" dirty="0" smtClean="0"/>
          </a:p>
          <a:p>
            <a:pPr marL="457200" lvl="1" indent="0">
              <a:buNone/>
            </a:pPr>
            <a:endParaRPr lang="cs-CZ" sz="7200" dirty="0" smtClean="0"/>
          </a:p>
          <a:p>
            <a:pPr lvl="1"/>
            <a:r>
              <a:rPr lang="en-US" sz="7200" dirty="0" smtClean="0"/>
              <a:t>You </a:t>
            </a:r>
            <a:r>
              <a:rPr lang="en-US" sz="7200" dirty="0"/>
              <a:t>can fill in a header manually and have the program fill in the </a:t>
            </a:r>
            <a:r>
              <a:rPr lang="en-US" sz="7200" dirty="0" smtClean="0"/>
              <a:t>lines</a:t>
            </a:r>
            <a:r>
              <a:rPr lang="cs-CZ" sz="7200" dirty="0" smtClean="0"/>
              <a:t>.</a:t>
            </a:r>
          </a:p>
          <a:p>
            <a:pPr marL="457200" lvl="1" indent="0">
              <a:buNone/>
            </a:pPr>
            <a:r>
              <a:rPr lang="cs-CZ" sz="7200" dirty="0" smtClean="0"/>
              <a:t>    </a:t>
            </a:r>
            <a:r>
              <a:rPr lang="en-US" sz="7200" dirty="0" smtClean="0"/>
              <a:t> </a:t>
            </a:r>
            <a:r>
              <a:rPr lang="cs-CZ" sz="7200" dirty="0" smtClean="0"/>
              <a:t>                                             </a:t>
            </a:r>
            <a:r>
              <a:rPr lang="cs-CZ" sz="14400" dirty="0" smtClean="0">
                <a:solidFill>
                  <a:srgbClr val="FF0000"/>
                </a:solidFill>
              </a:rPr>
              <a:t>      OR</a:t>
            </a:r>
            <a:r>
              <a:rPr lang="en-US" sz="14400" dirty="0" smtClean="0">
                <a:solidFill>
                  <a:srgbClr val="FF0000"/>
                </a:solidFill>
              </a:rPr>
              <a:t> </a:t>
            </a:r>
            <a:endParaRPr lang="cs-CZ" sz="14400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7200" dirty="0" smtClean="0"/>
              <a:t> -  </a:t>
            </a:r>
            <a:r>
              <a:rPr lang="en-US" sz="7200" dirty="0" smtClean="0"/>
              <a:t>you </a:t>
            </a:r>
            <a:r>
              <a:rPr lang="en-US" sz="7200" dirty="0"/>
              <a:t>can have the program create reminders for all customers automatically</a:t>
            </a:r>
            <a:r>
              <a:rPr lang="en-US" sz="7200" dirty="0" smtClean="0"/>
              <a:t>.</a:t>
            </a:r>
            <a:endParaRPr lang="cs-CZ" sz="7200" dirty="0" smtClean="0"/>
          </a:p>
          <a:p>
            <a:pPr marL="457200" lvl="1" indent="0">
              <a:buNone/>
            </a:pPr>
            <a:endParaRPr lang="en-US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cs-CZ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marL="457200" lvl="1" indent="0">
              <a:buNone/>
            </a:pPr>
            <a:r>
              <a:rPr lang="cs-CZ" sz="7200" dirty="0"/>
              <a:t> </a:t>
            </a:r>
            <a:r>
              <a:rPr lang="cs-CZ" sz="7200" dirty="0" smtClean="0"/>
              <a:t>    </a:t>
            </a:r>
            <a:endParaRPr lang="en-US" sz="7200" dirty="0"/>
          </a:p>
          <a:p>
            <a:pPr lvl="1"/>
            <a:endParaRPr lang="en-US" sz="7200" dirty="0"/>
          </a:p>
          <a:p>
            <a:pPr marL="457200" lvl="1" indent="0">
              <a:buNone/>
            </a:pPr>
            <a:r>
              <a:rPr lang="cs-CZ" sz="7200" dirty="0" smtClean="0"/>
              <a:t> </a:t>
            </a:r>
            <a:endParaRPr lang="en-US" sz="7200" dirty="0"/>
          </a:p>
          <a:p>
            <a:pPr lvl="1"/>
            <a:endParaRPr lang="en-ZA" sz="7200" dirty="0"/>
          </a:p>
          <a:p>
            <a:pPr lvl="1"/>
            <a:endParaRPr lang="en-ZA" sz="7200" dirty="0"/>
          </a:p>
        </p:txBody>
      </p:sp>
    </p:spTree>
    <p:extLst>
      <p:ext uri="{BB962C8B-B14F-4D97-AF65-F5344CB8AC3E}">
        <p14:creationId xmlns:p14="http://schemas.microsoft.com/office/powerpoint/2010/main" val="48943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Reminder</a:t>
            </a:r>
            <a:r>
              <a:rPr lang="cs-CZ" dirty="0" smtClean="0"/>
              <a:t> </a:t>
            </a:r>
            <a:r>
              <a:rPr lang="cs-CZ" dirty="0" err="1" smtClean="0"/>
              <a:t>Terms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21965"/>
            <a:ext cx="2305050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521964"/>
            <a:ext cx="4661643" cy="2177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prava 3"/>
          <p:cNvSpPr/>
          <p:nvPr/>
        </p:nvSpPr>
        <p:spPr>
          <a:xfrm>
            <a:off x="2339752" y="2924944"/>
            <a:ext cx="720080" cy="216024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3480" y="4015435"/>
            <a:ext cx="3252776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9868" y="5838762"/>
            <a:ext cx="12192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6117704" y="5674285"/>
            <a:ext cx="0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6444208" y="3699219"/>
            <a:ext cx="0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576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Reminder</a:t>
            </a:r>
            <a:r>
              <a:rPr lang="cs-CZ" dirty="0"/>
              <a:t> </a:t>
            </a:r>
            <a:r>
              <a:rPr lang="cs-CZ" dirty="0" err="1" smtClean="0"/>
              <a:t>Setup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357313"/>
            <a:ext cx="6808787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59" y="3068961"/>
            <a:ext cx="7181078" cy="2507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4211960" y="2348880"/>
            <a:ext cx="0" cy="86409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Šipka doprava 9"/>
          <p:cNvSpPr/>
          <p:nvPr/>
        </p:nvSpPr>
        <p:spPr>
          <a:xfrm>
            <a:off x="4860032" y="5551146"/>
            <a:ext cx="3451453" cy="10462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See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texts</a:t>
            </a:r>
            <a:endParaRPr lang="cs-CZ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740672" y="5890493"/>
            <a:ext cx="291676" cy="36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7176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Reminder</a:t>
            </a:r>
            <a:r>
              <a:rPr lang="cs-CZ" dirty="0"/>
              <a:t> </a:t>
            </a:r>
            <a:r>
              <a:rPr lang="cs-CZ" dirty="0" err="1"/>
              <a:t>Setup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303416" cy="2449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293096"/>
            <a:ext cx="6843613" cy="2184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16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Reminder</a:t>
            </a:r>
            <a:r>
              <a:rPr lang="cs-CZ" dirty="0"/>
              <a:t> </a:t>
            </a:r>
            <a:r>
              <a:rPr lang="cs-CZ" dirty="0" err="1"/>
              <a:t>Setup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457" y="1340768"/>
            <a:ext cx="7088212" cy="2279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3717032"/>
            <a:ext cx="5410832" cy="2392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5388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Autmatic</a:t>
            </a:r>
            <a:r>
              <a:rPr lang="cs-CZ" dirty="0" smtClean="0"/>
              <a:t> </a:t>
            </a:r>
            <a:r>
              <a:rPr lang="cs-CZ" dirty="0" err="1" smtClean="0"/>
              <a:t>Reminder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ZA" dirty="0" smtClean="0"/>
              <a:t>Open the Reminder window.</a:t>
            </a:r>
          </a:p>
          <a:p>
            <a:r>
              <a:rPr lang="en-ZA" dirty="0" smtClean="0"/>
              <a:t>In the Reminder window, click Functions, Create Reminders. The Create Reminders batch job request form appears.</a:t>
            </a:r>
          </a:p>
          <a:p>
            <a:r>
              <a:rPr lang="en-ZA" dirty="0" smtClean="0"/>
              <a:t>Set a filter on the Customer and/or the Customer Ledger Entry tab if you want to create reminders for selected customers and/or for specific entries.</a:t>
            </a:r>
          </a:p>
          <a:p>
            <a:r>
              <a:rPr lang="en-ZA" dirty="0" smtClean="0"/>
              <a:t>On the Options tab, fill in the fields with the relevant information. For Help about a specific field, click the field and press F1.</a:t>
            </a:r>
          </a:p>
          <a:p>
            <a:r>
              <a:rPr lang="en-ZA" dirty="0" smtClean="0"/>
              <a:t>Click OK to start the batch job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r>
              <a:rPr lang="cs-CZ" b="1" dirty="0" smtClean="0"/>
              <a:t> </a:t>
            </a:r>
            <a:endParaRPr lang="en-US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164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Reminder</a:t>
            </a:r>
            <a:r>
              <a:rPr lang="cs-CZ" dirty="0" smtClean="0"/>
              <a:t> </a:t>
            </a:r>
            <a:r>
              <a:rPr lang="cs-CZ" dirty="0" err="1" smtClean="0"/>
              <a:t>window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220980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196752"/>
            <a:ext cx="5299428" cy="33403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9506" y="4797152"/>
            <a:ext cx="1733550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6156176" y="4472710"/>
            <a:ext cx="0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279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Reminder</a:t>
            </a:r>
            <a:r>
              <a:rPr lang="cs-CZ" dirty="0" smtClean="0"/>
              <a:t> </a:t>
            </a:r>
            <a:r>
              <a:rPr lang="cs-CZ" dirty="0" err="1" smtClean="0"/>
              <a:t>creation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484784"/>
            <a:ext cx="2612862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9" y="1494897"/>
            <a:ext cx="2664296" cy="172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484783"/>
            <a:ext cx="2644240" cy="17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660232" y="2924944"/>
            <a:ext cx="674048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6997256" y="1844824"/>
            <a:ext cx="743096" cy="4320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8421" y="3429000"/>
            <a:ext cx="2435151" cy="3063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0924327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477</Words>
  <Application>Microsoft Office PowerPoint</Application>
  <PresentationFormat>Předvádění na obrazovce (4:3)</PresentationFormat>
  <Paragraphs>2747</Paragraphs>
  <Slides>17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Introduction to MS Dynamics NAV XVIII.</vt:lpstr>
      <vt:lpstr>Reminders</vt:lpstr>
      <vt:lpstr>Reminder Terms</vt:lpstr>
      <vt:lpstr>Reminder Setup</vt:lpstr>
      <vt:lpstr>Reminder Setup</vt:lpstr>
      <vt:lpstr>Reminder Setup</vt:lpstr>
      <vt:lpstr>Autmatic Reminder creation</vt:lpstr>
      <vt:lpstr>Reminder window</vt:lpstr>
      <vt:lpstr>Reminder creation</vt:lpstr>
      <vt:lpstr>Created Reminder </vt:lpstr>
      <vt:lpstr>Test report</vt:lpstr>
      <vt:lpstr>Customer Ledger Entry and G/L Entries</vt:lpstr>
      <vt:lpstr>Navigate</vt:lpstr>
      <vt:lpstr>Issued Reminder level 1</vt:lpstr>
      <vt:lpstr>Reminder level 2 after change of the WD to 10.11.13 and posting and document date </vt:lpstr>
      <vt:lpstr>Issued Reminder level 2</vt:lpstr>
      <vt:lpstr>End of the section XVIII.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180</cp:revision>
  <dcterms:created xsi:type="dcterms:W3CDTF">2014-09-15T11:04:04Z</dcterms:created>
  <dcterms:modified xsi:type="dcterms:W3CDTF">2014-10-31T07:45:31Z</dcterms:modified>
</cp:coreProperties>
</file>