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97" r:id="rId4"/>
    <p:sldId id="299" r:id="rId5"/>
    <p:sldId id="298" r:id="rId6"/>
    <p:sldId id="303" r:id="rId7"/>
    <p:sldId id="302" r:id="rId8"/>
    <p:sldId id="301" r:id="rId9"/>
    <p:sldId id="300" r:id="rId10"/>
    <p:sldId id="304" r:id="rId11"/>
    <p:sldId id="306" r:id="rId12"/>
    <p:sldId id="307" r:id="rId13"/>
    <p:sldId id="305" r:id="rId14"/>
    <p:sldId id="309" r:id="rId15"/>
    <p:sldId id="308" r:id="rId16"/>
    <p:sldId id="310" r:id="rId17"/>
    <p:sldId id="312" r:id="rId18"/>
    <p:sldId id="313" r:id="rId19"/>
    <p:sldId id="311" r:id="rId20"/>
    <p:sldId id="314" r:id="rId21"/>
    <p:sldId id="315" r:id="rId22"/>
    <p:sldId id="316" r:id="rId23"/>
    <p:sldId id="317" r:id="rId24"/>
    <p:sldId id="29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66862" cy="46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716016" y="2345177"/>
            <a:ext cx="16561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7302722" y="5790658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report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44616" cy="53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Customer Ledger Entry and G/L Entries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064896" cy="1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1" y="3429000"/>
            <a:ext cx="807198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Navigate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33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9022"/>
            <a:ext cx="4536504" cy="39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619672" y="4293096"/>
            <a:ext cx="1368152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9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Reminder level 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8756"/>
            <a:ext cx="7416824" cy="53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 smtClean="0"/>
              <a:t>Reminder level 2 after change of the WD to 10.11.13 and posting and document date </a:t>
            </a:r>
            <a:endParaRPr lang="en-ZA" sz="29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7" y="2276872"/>
            <a:ext cx="7121699" cy="39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27" y="908720"/>
            <a:ext cx="1791469" cy="12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436096" y="980728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2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153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1584176" cy="12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" y="4005064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8" y="1503893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7549"/>
            <a:ext cx="4159038" cy="24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092280" y="3501008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81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1985904" cy="7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391646" cy="34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804248" y="5013176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 smtClean="0"/>
              <a:t>Reminders</a:t>
            </a:r>
            <a:r>
              <a:rPr lang="cs-CZ" sz="11200" b="1" dirty="0" smtClean="0"/>
              <a:t> – </a:t>
            </a:r>
            <a:r>
              <a:rPr lang="cs-CZ" sz="11200" b="1" dirty="0" err="1" smtClean="0"/>
              <a:t>better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control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over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In MS Dynamics NAV</a:t>
            </a:r>
            <a:r>
              <a:rPr lang="en-US" sz="7200" dirty="0" smtClean="0"/>
              <a:t>, </a:t>
            </a:r>
            <a:r>
              <a:rPr lang="en-US" sz="7200" dirty="0"/>
              <a:t>a reminder is similar to an invoice. When you create a reminder, you must fill in a reminder header and one or more reminder </a:t>
            </a:r>
            <a:r>
              <a:rPr lang="en-US" sz="7200" dirty="0" smtClean="0"/>
              <a:t>lines.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en-US" sz="7200" dirty="0" smtClean="0"/>
              <a:t>You </a:t>
            </a:r>
            <a:r>
              <a:rPr lang="en-US" sz="7200" dirty="0"/>
              <a:t>can fill in a header manually and have the program fill in the </a:t>
            </a:r>
            <a:r>
              <a:rPr lang="en-US" sz="7200" dirty="0" smtClean="0"/>
              <a:t>lines</a:t>
            </a:r>
            <a:r>
              <a:rPr lang="cs-CZ" sz="7200" dirty="0" smtClean="0"/>
              <a:t>.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OR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</a:t>
            </a:r>
            <a:r>
              <a:rPr lang="en-US" sz="7200" dirty="0" smtClean="0"/>
              <a:t>you </a:t>
            </a:r>
            <a:r>
              <a:rPr lang="en-US" sz="7200" dirty="0"/>
              <a:t>can have the program create reminders for all customers automatically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290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3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51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7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56584" cy="492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3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General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and </a:t>
            </a:r>
            <a:r>
              <a:rPr lang="cs-CZ" sz="3200" dirty="0" err="1" smtClean="0"/>
              <a:t>Customer</a:t>
            </a:r>
            <a:r>
              <a:rPr lang="cs-CZ" sz="3200" dirty="0" smtClean="0"/>
              <a:t>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entreis</a:t>
            </a:r>
            <a:r>
              <a:rPr lang="cs-CZ" sz="3200" dirty="0" smtClean="0"/>
              <a:t> </a:t>
            </a:r>
            <a:r>
              <a:rPr lang="cs-CZ" sz="3200" dirty="0" err="1" smtClean="0"/>
              <a:t>after</a:t>
            </a:r>
            <a:r>
              <a:rPr lang="cs-CZ" sz="3200" dirty="0" smtClean="0"/>
              <a:t> </a:t>
            </a:r>
            <a:r>
              <a:rPr lang="cs-CZ" sz="3200" dirty="0" err="1" smtClean="0"/>
              <a:t>issue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FCHM</a:t>
            </a:r>
            <a:endParaRPr 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90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4077072"/>
            <a:ext cx="8551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6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XVIII.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-373751177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285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965"/>
            <a:ext cx="2305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21964"/>
            <a:ext cx="4661643" cy="21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339752" y="2924944"/>
            <a:ext cx="720080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80" y="4015435"/>
            <a:ext cx="32527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8" y="5838762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117704" y="5674285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444208" y="369921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6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7313"/>
            <a:ext cx="68087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9" y="3068961"/>
            <a:ext cx="7181078" cy="25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211960" y="234888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4860032" y="5551146"/>
            <a:ext cx="3451453" cy="104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texts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672" y="5890493"/>
            <a:ext cx="291676" cy="3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7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303416" cy="24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843613" cy="21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7" y="1340768"/>
            <a:ext cx="7088212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Autmatic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Open the Reminder window.</a:t>
            </a:r>
          </a:p>
          <a:p>
            <a:r>
              <a:rPr lang="en-ZA" dirty="0" smtClean="0"/>
              <a:t>In the Reminder window, click Functions, Create Reminders. The Create Reminders batch job request form appears.</a:t>
            </a:r>
          </a:p>
          <a:p>
            <a:r>
              <a:rPr lang="en-ZA" dirty="0" smtClean="0"/>
              <a:t>Set a filter on the Customer and/or the Customer Ledger Entry tab if you want to create reminders for selected customers and/or for specific entries.</a:t>
            </a:r>
          </a:p>
          <a:p>
            <a:r>
              <a:rPr lang="en-ZA" dirty="0" smtClean="0"/>
              <a:t>On the Options tab, fill in the fields with the relevant information. For Help about a specific field, click the field and press F1.</a:t>
            </a:r>
          </a:p>
          <a:p>
            <a:r>
              <a:rPr lang="en-ZA" dirty="0" smtClean="0"/>
              <a:t>Click OK to start the batch job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09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299428" cy="334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06" y="4797152"/>
            <a:ext cx="1733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156176" y="447271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7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26128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94897"/>
            <a:ext cx="2664296" cy="17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644240" cy="17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60232" y="2924944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997256" y="1844824"/>
            <a:ext cx="743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21" y="3429000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507</Words>
  <Application>Microsoft Office PowerPoint</Application>
  <PresentationFormat>Předvádění na obrazovce (4:3)</PresentationFormat>
  <Paragraphs>2755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Introduction to MS Dynamics NAV XVIII.</vt:lpstr>
      <vt:lpstr>Reminders</vt:lpstr>
      <vt:lpstr>Reminder Terms</vt:lpstr>
      <vt:lpstr>Reminder Setup</vt:lpstr>
      <vt:lpstr>Reminder Setup</vt:lpstr>
      <vt:lpstr>Reminder Setup</vt:lpstr>
      <vt:lpstr>Autmatic Reminder creation</vt:lpstr>
      <vt:lpstr>Reminder window</vt:lpstr>
      <vt:lpstr>Reminder creation</vt:lpstr>
      <vt:lpstr>Created Reminder </vt:lpstr>
      <vt:lpstr>Test report</vt:lpstr>
      <vt:lpstr>Customer Ledger Entry and G/L Entries</vt:lpstr>
      <vt:lpstr>Navigate</vt:lpstr>
      <vt:lpstr>Issued Reminder level 1</vt:lpstr>
      <vt:lpstr>Reminder level 2 after change of the WD to 10.11.13 and posting and document date </vt:lpstr>
      <vt:lpstr>Issued Reminder level 2</vt:lpstr>
      <vt:lpstr>Finance Charge Terms</vt:lpstr>
      <vt:lpstr>Finance Charge Terms</vt:lpstr>
      <vt:lpstr>Finance Charge Memos</vt:lpstr>
      <vt:lpstr>Finance Charge Memos</vt:lpstr>
      <vt:lpstr>Finance Charge Memos</vt:lpstr>
      <vt:lpstr>Finance charge memo</vt:lpstr>
      <vt:lpstr>General Ledger entries  and Customer Ledger entreis after issue of FCHM</vt:lpstr>
      <vt:lpstr>End of the section XVIII.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184</cp:revision>
  <dcterms:created xsi:type="dcterms:W3CDTF">2014-09-15T11:04:04Z</dcterms:created>
  <dcterms:modified xsi:type="dcterms:W3CDTF">2014-10-31T12:59:14Z</dcterms:modified>
</cp:coreProperties>
</file>