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786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58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3496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080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835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28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11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52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64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17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326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01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72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25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86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88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C51CC-4448-48C8-8820-0DBA1B454F31}" type="datetimeFigureOut">
              <a:rPr lang="cs-CZ" smtClean="0"/>
              <a:t>29.9.2014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DF8E35-7F5B-4FDF-8C5C-C1A44C6883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82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Experimental Economics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30.9.2014, Jan Řezáč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403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406064"/>
            <a:ext cx="8596312" cy="139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88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406064"/>
            <a:ext cx="8596312" cy="139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85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009492"/>
            <a:ext cx="8596312" cy="218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096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Sources: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Rectangle 3"/>
          <p:cNvSpPr/>
          <p:nvPr/>
        </p:nvSpPr>
        <p:spPr>
          <a:xfrm>
            <a:off x="1041024" y="2160589"/>
            <a:ext cx="5649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http://arielrubinstein.tau.ac.il/papers/Typology.pdf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04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9806" y="2701131"/>
            <a:ext cx="797242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0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146161"/>
            <a:ext cx="8596312" cy="191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61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262" y="2052637"/>
            <a:ext cx="10277475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7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2620731"/>
            <a:ext cx="8596312" cy="296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443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643927"/>
            <a:ext cx="8596312" cy="91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949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470036"/>
            <a:ext cx="8596312" cy="126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88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272255"/>
            <a:ext cx="8596312" cy="165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8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3443317"/>
            <a:ext cx="8596312" cy="131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0953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11</Words>
  <Application>Microsoft Office PowerPoint</Application>
  <PresentationFormat>Widescreen</PresentationFormat>
  <Paragraphs>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Experimental Economics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Sources: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Economics</dc:title>
  <dc:creator>Jan Rezac</dc:creator>
  <cp:lastModifiedBy>Jan Rezac</cp:lastModifiedBy>
  <cp:revision>5</cp:revision>
  <dcterms:created xsi:type="dcterms:W3CDTF">2014-09-29T20:50:34Z</dcterms:created>
  <dcterms:modified xsi:type="dcterms:W3CDTF">2014-09-29T21:17:19Z</dcterms:modified>
</cp:coreProperties>
</file>