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9D78-CECF-4AED-85AC-F2EC4E5F555C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C099-186F-4687-91D3-0B67C1F90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8242-A17E-4EC3-BEEA-78925F6DBA88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1EB2-CCC7-4FEE-8BB2-EB40A4545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72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16.9.2014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nas01" TargetMode="External"/><Relationship Id="rId2" Type="http://schemas.openxmlformats.org/officeDocument/2006/relationships/hyperlink" Target="file:///\\ese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42726033/43203933/MS_NAV_2009_R2_Cz.zip" TargetMode="External"/><Relationship Id="rId2" Type="http://schemas.openxmlformats.org/officeDocument/2006/relationships/hyperlink" Target="https://is.muni.cz/auth/do/econ/sm/42726033/43203933/MS_NAV_2009_R2_An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5.0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návod/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VIII / </a:t>
            </a:r>
            <a:r>
              <a:rPr lang="cs-CZ" dirty="0" err="1" smtClean="0"/>
              <a:t>Installation</a:t>
            </a:r>
            <a:r>
              <a:rPr lang="cs-CZ" dirty="0" smtClean="0"/>
              <a:t> VIII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14488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flipH="1">
            <a:off x="5292080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IX- zástupce na </a:t>
            </a:r>
            <a:r>
              <a:rPr lang="cs-CZ" dirty="0"/>
              <a:t>plochu</a:t>
            </a:r>
            <a:br>
              <a:rPr lang="cs-CZ" dirty="0"/>
            </a:br>
            <a:r>
              <a:rPr lang="cs-CZ" sz="2200" dirty="0" smtClean="0"/>
              <a:t> </a:t>
            </a:r>
            <a:r>
              <a:rPr lang="en-US" sz="2200" dirty="0" smtClean="0"/>
              <a:t>Installation IX – desktop shortcut on the desktop area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51922" cy="46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X –zástupce na plochu</a:t>
            </a:r>
            <a:br>
              <a:rPr lang="cs-CZ" dirty="0" smtClean="0"/>
            </a:br>
            <a:r>
              <a:rPr lang="en-US" sz="2200" dirty="0"/>
              <a:t>Installation </a:t>
            </a:r>
            <a:r>
              <a:rPr lang="en-US" sz="2200" dirty="0" smtClean="0"/>
              <a:t>X </a:t>
            </a:r>
            <a:r>
              <a:rPr lang="en-US" sz="2200" dirty="0"/>
              <a:t>– desktop shortcut on the desktop area</a:t>
            </a:r>
            <a:endParaRPr lang="cs-CZ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102" cy="4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62138"/>
            <a:ext cx="4238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41358" y="5229200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mouse button and find fin.exe file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XII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7393"/>
            <a:ext cx="7583989" cy="39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876425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 flipH="1">
            <a:off x="5004048" y="50666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853612" cy="4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4376" cy="51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Databáze (Database)(</a:t>
            </a:r>
            <a:r>
              <a:rPr lang="cs-CZ" sz="2400" dirty="0" smtClean="0">
                <a:solidFill>
                  <a:srgbClr val="FF0000"/>
                </a:solidFill>
              </a:rPr>
              <a:t>pokud se automaticky  připojila/</a:t>
            </a:r>
            <a:r>
              <a:rPr lang="cs-CZ" sz="2400" dirty="0" err="1" smtClean="0">
                <a:solidFill>
                  <a:srgbClr val="FF0000"/>
                </a:solidFill>
              </a:rPr>
              <a:t>If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automatically connected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53426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soubor na horní liště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64696" cy="45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796136" y="4941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Připojeno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23339" y="538326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Connected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Připojení databáze </a:t>
            </a:r>
            <a:r>
              <a:rPr lang="cs-CZ" sz="3600" dirty="0"/>
              <a:t>/ Database </a:t>
            </a:r>
            <a:r>
              <a:rPr lang="en-US" sz="3600" dirty="0" smtClean="0"/>
              <a:t>connection</a:t>
            </a:r>
            <a:r>
              <a:rPr lang="cs-CZ" sz="3600" dirty="0" smtClean="0"/>
              <a:t> </a:t>
            </a:r>
            <a:r>
              <a:rPr lang="cs-CZ" sz="2000" dirty="0" smtClean="0"/>
              <a:t>(pokud se automaticky nepřipojila)/ </a:t>
            </a:r>
            <a:r>
              <a:rPr lang="en-US" sz="2000" dirty="0" smtClean="0"/>
              <a:t>if not automatically connected</a:t>
            </a:r>
            <a:r>
              <a:rPr lang="cs-CZ" sz="2000" dirty="0" smtClean="0"/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672932"/>
            <a:ext cx="688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menu soubor na horní liště Otevřít DB a najít v CSIDE CLIENT</a:t>
            </a:r>
          </a:p>
          <a:p>
            <a:r>
              <a:rPr lang="cs-CZ" dirty="0" smtClean="0"/>
              <a:t> adresáři soubor </a:t>
            </a:r>
            <a:r>
              <a:rPr lang="cs-CZ" dirty="0" err="1" smtClean="0"/>
              <a:t>database.fdb</a:t>
            </a:r>
            <a:r>
              <a:rPr lang="cs-CZ" dirty="0" smtClean="0"/>
              <a:t> /</a:t>
            </a:r>
            <a:r>
              <a:rPr lang="en-US" dirty="0" smtClean="0"/>
              <a:t>From the menu files ( upper menu bar) </a:t>
            </a:r>
          </a:p>
          <a:p>
            <a:r>
              <a:rPr lang="en-US" dirty="0" smtClean="0"/>
              <a:t>find Open Database and </a:t>
            </a:r>
            <a:r>
              <a:rPr lang="en-US" dirty="0" err="1" smtClean="0"/>
              <a:t>database.fdb</a:t>
            </a:r>
            <a:r>
              <a:rPr lang="en-US" dirty="0" smtClean="0"/>
              <a:t> in CSIDE CLIEINT subdirectory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5328592" cy="39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Umístění zdrojových souborů pro instalaci</a:t>
            </a:r>
            <a:br>
              <a:rPr lang="cs-CZ" sz="3600" dirty="0" smtClean="0"/>
            </a:br>
            <a:r>
              <a:rPr lang="en-US" sz="3600" dirty="0" smtClean="0"/>
              <a:t>Location of the resource  files</a:t>
            </a:r>
            <a:endParaRPr lang="en-US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b="1" dirty="0" smtClean="0"/>
              <a:t> Přes připojení  </a:t>
            </a:r>
            <a:r>
              <a:rPr lang="cs-CZ" sz="1800" b="1" dirty="0" err="1" smtClean="0"/>
              <a:t>eduroam</a:t>
            </a:r>
            <a:r>
              <a:rPr lang="cs-CZ" sz="1800" b="1" dirty="0" smtClean="0"/>
              <a:t> (podle testů zhruba 8-10 minut) (</a:t>
            </a:r>
            <a:r>
              <a:rPr lang="en-US" sz="1800" b="1" dirty="0" smtClean="0"/>
              <a:t>either using </a:t>
            </a:r>
            <a:r>
              <a:rPr lang="en-US" sz="1800" b="1" dirty="0" err="1" smtClean="0"/>
              <a:t>eduroam</a:t>
            </a:r>
            <a:r>
              <a:rPr lang="en-US" sz="1800" b="1" dirty="0" smtClean="0"/>
              <a:t> connection</a:t>
            </a:r>
            <a:r>
              <a:rPr lang="cs-CZ" sz="1800" b="1" dirty="0" smtClean="0"/>
              <a:t>)</a:t>
            </a:r>
          </a:p>
          <a:p>
            <a:pPr lvl="1"/>
            <a:r>
              <a:rPr lang="cs-CZ" sz="1400" dirty="0" smtClean="0"/>
              <a:t>https</a:t>
            </a:r>
            <a:r>
              <a:rPr lang="cs-CZ" sz="1400" dirty="0"/>
              <a:t>:/</a:t>
            </a:r>
            <a:r>
              <a:rPr lang="cs-CZ" sz="1400" dirty="0" smtClean="0"/>
              <a:t>is.muni.cz/</a:t>
            </a:r>
            <a:r>
              <a:rPr lang="cs-CZ" sz="1400" dirty="0" err="1" smtClean="0"/>
              <a:t>auth</a:t>
            </a:r>
            <a:r>
              <a:rPr lang="cs-CZ" sz="1400" dirty="0" smtClean="0"/>
              <a:t>/do/</a:t>
            </a:r>
            <a:r>
              <a:rPr lang="cs-CZ" sz="1400" dirty="0" err="1" smtClean="0"/>
              <a:t>econ</a:t>
            </a:r>
            <a:r>
              <a:rPr lang="cs-CZ" sz="1400" dirty="0" smtClean="0"/>
              <a:t>/soubory/katedry/</a:t>
            </a:r>
            <a:r>
              <a:rPr lang="cs-CZ" sz="1400" dirty="0" err="1" smtClean="0"/>
              <a:t>kph</a:t>
            </a:r>
            <a:r>
              <a:rPr lang="cs-CZ" sz="1400" dirty="0" smtClean="0"/>
              <a:t>/MS_Dynamics_NAV.7z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For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MS Dynamics NAV 2009 R2 </a:t>
            </a:r>
            <a:r>
              <a:rPr lang="cs-CZ" sz="1400" b="1" dirty="0" err="1" smtClean="0">
                <a:solidFill>
                  <a:srgbClr val="FF0000"/>
                </a:solidFill>
              </a:rPr>
              <a:t>see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</a:t>
            </a:r>
            <a:r>
              <a:rPr lang="cs-CZ" sz="1400" b="1" dirty="0" smtClean="0">
                <a:solidFill>
                  <a:srgbClr val="FF0000"/>
                </a:solidFill>
              </a:rPr>
              <a:t> 20 and </a:t>
            </a:r>
            <a:r>
              <a:rPr lang="cs-CZ" sz="1400" b="1" dirty="0" err="1" smtClean="0">
                <a:solidFill>
                  <a:srgbClr val="FF0000"/>
                </a:solidFill>
              </a:rPr>
              <a:t>following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slides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 </a:t>
            </a:r>
            <a:r>
              <a:rPr lang="cs-CZ" sz="1800" b="1" dirty="0" smtClean="0"/>
              <a:t>Z počítačů v učebnách nebo z veřejných počítačových učeben (</a:t>
            </a:r>
            <a:r>
              <a:rPr lang="cs-CZ" sz="1800" b="1" dirty="0" err="1" smtClean="0"/>
              <a:t>from</a:t>
            </a:r>
            <a:r>
              <a:rPr lang="cs-CZ" sz="1800" b="1" dirty="0" smtClean="0"/>
              <a:t> PC in </a:t>
            </a:r>
            <a:r>
              <a:rPr lang="cs-CZ" sz="1800" b="1" dirty="0" err="1" smtClean="0"/>
              <a:t>computer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rooms</a:t>
            </a:r>
            <a:r>
              <a:rPr lang="cs-CZ" sz="1800" b="1" dirty="0" smtClean="0"/>
              <a:t>)</a:t>
            </a:r>
            <a:endParaRPr lang="cs-CZ" sz="1800" b="1" dirty="0"/>
          </a:p>
          <a:p>
            <a:pPr lvl="1"/>
            <a:r>
              <a:rPr lang="cs-CZ" sz="1400" i="1" dirty="0" err="1" smtClean="0"/>
              <a:t>programs</a:t>
            </a:r>
            <a:r>
              <a:rPr lang="cs-CZ" sz="1400" i="1" dirty="0" smtClean="0"/>
              <a:t>(</a:t>
            </a:r>
            <a:r>
              <a:rPr lang="cs-CZ" sz="1400" i="1" dirty="0" smtClean="0">
                <a:hlinkClick r:id="rId2" action="ppaction://hlinkfile"/>
              </a:rPr>
              <a:t>\\</a:t>
            </a:r>
            <a:r>
              <a:rPr lang="cs-CZ" sz="1400" i="1" dirty="0" err="1" smtClean="0">
                <a:hlinkClick r:id="rId2" action="ppaction://hlinkfile"/>
              </a:rPr>
              <a:t>esetw</a:t>
            </a:r>
            <a:r>
              <a:rPr lang="cs-CZ" sz="1400" i="1" dirty="0" smtClean="0"/>
              <a:t>) (Q:)  </a:t>
            </a:r>
            <a:r>
              <a:rPr lang="cs-CZ" sz="1400" i="1" dirty="0" err="1" smtClean="0"/>
              <a:t>MS_Dynamics_NAV</a:t>
            </a:r>
            <a:r>
              <a:rPr lang="cs-CZ" sz="1400" i="1" dirty="0" smtClean="0"/>
              <a:t>\ .. Všechny soubory v tomto adresáři </a:t>
            </a:r>
          </a:p>
          <a:p>
            <a:pPr marL="457200" lvl="1" indent="0">
              <a:buNone/>
            </a:pPr>
            <a:r>
              <a:rPr lang="cs-CZ" sz="1400" dirty="0" smtClean="0"/>
              <a:t>        </a:t>
            </a:r>
            <a:r>
              <a:rPr lang="cs-CZ" sz="1400" b="1" dirty="0" smtClean="0"/>
              <a:t>nebo</a:t>
            </a:r>
            <a:r>
              <a:rPr lang="cs-CZ" sz="1400" dirty="0" smtClean="0"/>
              <a:t> </a:t>
            </a:r>
          </a:p>
          <a:p>
            <a:pPr lvl="1"/>
            <a:r>
              <a:rPr lang="cs-CZ" sz="1400" dirty="0" err="1"/>
              <a:t>programs</a:t>
            </a:r>
            <a:r>
              <a:rPr lang="cs-CZ" sz="1400" dirty="0" smtClean="0"/>
              <a:t>(</a:t>
            </a:r>
            <a:r>
              <a:rPr lang="cs-CZ" sz="1400" dirty="0" smtClean="0">
                <a:hlinkClick r:id="rId3" action="ppaction://hlinkfile"/>
              </a:rPr>
              <a:t>\\nas01</a:t>
            </a:r>
            <a:r>
              <a:rPr lang="cs-CZ" sz="1400" dirty="0" smtClean="0"/>
              <a:t>) </a:t>
            </a:r>
            <a:r>
              <a:rPr lang="cs-CZ" sz="1400" dirty="0"/>
              <a:t>(Q:)  </a:t>
            </a:r>
            <a:r>
              <a:rPr lang="cs-CZ" sz="1400" dirty="0" err="1"/>
              <a:t>MS_Dynamics_NAV</a:t>
            </a:r>
            <a:r>
              <a:rPr lang="cs-CZ" sz="1400" dirty="0"/>
              <a:t>\ .. Všechny soubory v tomto adresáři </a:t>
            </a:r>
          </a:p>
          <a:p>
            <a:pPr lvl="1"/>
            <a:endParaRPr lang="cs-CZ" sz="1400" dirty="0" smtClean="0"/>
          </a:p>
          <a:p>
            <a:r>
              <a:rPr lang="cs-CZ" sz="1800" dirty="0" smtClean="0"/>
              <a:t>Objem stahovaných dat : …. 2 GB (</a:t>
            </a:r>
            <a:r>
              <a:rPr lang="cs-CZ" sz="1800" dirty="0" err="1" smtClean="0"/>
              <a:t>approx</a:t>
            </a:r>
            <a:r>
              <a:rPr lang="cs-CZ" sz="1800" dirty="0" smtClean="0"/>
              <a:t> </a:t>
            </a:r>
            <a:r>
              <a:rPr lang="cs-CZ" sz="1800" dirty="0" err="1" smtClean="0"/>
              <a:t>size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files</a:t>
            </a:r>
            <a:r>
              <a:rPr lang="cs-CZ" sz="1800" dirty="0" smtClean="0"/>
              <a:t> : 2 GB)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5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8434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Installation  MS Dynamics NAV 2009 R2</a:t>
            </a:r>
            <a:r>
              <a:rPr lang="en-US" dirty="0" smtClean="0"/>
              <a:t> (will be used by Czech and English speaking students)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8" y="16398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https://is.muni.cz/auth/do/econ/sm/42726033/43203933/MS_NAV_2009_R2_An.zip</a:t>
            </a:r>
            <a:endParaRPr lang="cs-CZ" dirty="0"/>
          </a:p>
          <a:p>
            <a:r>
              <a:rPr lang="cs-CZ" u="sng" dirty="0">
                <a:hlinkClick r:id="rId3"/>
              </a:rPr>
              <a:t>https://is.muni.cz/auth/do/econ/sm/42726033/43203933/MS_NAV_2009_R2_Cz.zip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660232" y="2286184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68960"/>
            <a:ext cx="5619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434" y="2456902"/>
            <a:ext cx="566180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upload of the files (either Czech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 English versions)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6" y="3831318"/>
            <a:ext cx="6693123" cy="2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779912" y="3161251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2738977" y="4283608"/>
            <a:ext cx="1728192" cy="16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You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have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firstly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unwrap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CsideClient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subdirectory</a:t>
            </a:r>
            <a:r>
              <a:rPr lang="cs-CZ" sz="1000" b="1" dirty="0" smtClean="0"/>
              <a:t> to </a:t>
            </a:r>
            <a:r>
              <a:rPr lang="cs-CZ" sz="1000" b="1" dirty="0" err="1" smtClean="0"/>
              <a:t>prepared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empty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folder</a:t>
            </a:r>
            <a:endParaRPr lang="cs-CZ" sz="10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7020272" y="4283608"/>
            <a:ext cx="1728192" cy="8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next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4899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16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784330"/>
            <a:ext cx="2216077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67544" y="2886469"/>
            <a:ext cx="576064" cy="16091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2822" y="5485178"/>
            <a:ext cx="494295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5" y="908720"/>
            <a:ext cx="2285886" cy="1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190866" y="5520356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7" y="4729796"/>
            <a:ext cx="2228482" cy="17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6624228" y="2325771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981916" y="2105430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87" y="4770944"/>
            <a:ext cx="2242264" cy="1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6665753" y="4251300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91" y="2814343"/>
            <a:ext cx="2206312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90866" y="3356992"/>
            <a:ext cx="77922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901760" y="3172326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Minimum means Typical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09402" y="2043463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Copy of </a:t>
            </a:r>
            <a:r>
              <a:rPr lang="en-US" sz="1000" b="1" dirty="0" err="1" smtClean="0">
                <a:solidFill>
                  <a:srgbClr val="FF0000"/>
                </a:solidFill>
              </a:rPr>
              <a:t>CsideClient</a:t>
            </a:r>
            <a:r>
              <a:rPr lang="en-US" sz="1000" b="1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prepared folder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71625"/>
            <a:ext cx="480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281889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Checking installation 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4355976" y="2884294"/>
            <a:ext cx="360040" cy="13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4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210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V.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1312" y="1196752"/>
            <a:ext cx="682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IX – desktop shortcut on the desktop area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" y="1700808"/>
            <a:ext cx="4936605" cy="2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3739" y="4149080"/>
            <a:ext cx="723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mouse button on desktop area  find by browsing fin.exe file specified 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04048" y="2814703"/>
            <a:ext cx="2160240" cy="1190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53136"/>
            <a:ext cx="36501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032" y="57371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Browse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454655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427984" y="5085184"/>
            <a:ext cx="815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995864" y="45829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Named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93035" y="5595092"/>
            <a:ext cx="103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Finish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20" y="1988840"/>
            <a:ext cx="895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7849936" y="3280527"/>
            <a:ext cx="318717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9090" y="3692842"/>
            <a:ext cx="29767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148064" y="2420888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 /</a:t>
            </a:r>
            <a:r>
              <a:rPr lang="cs-CZ" dirty="0" err="1" smtClean="0"/>
              <a:t>Installation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1743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421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5364088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609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7668344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7956376" y="508518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373216"/>
            <a:ext cx="276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Doplněk se týká C++ a jde</a:t>
            </a:r>
          </a:p>
          <a:p>
            <a:r>
              <a:rPr lang="cs-CZ" dirty="0" smtClean="0"/>
              <a:t>pouze o interní </a:t>
            </a:r>
            <a:r>
              <a:rPr lang="cs-CZ" dirty="0" err="1" smtClean="0"/>
              <a:t>prerekvizitu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3933056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files </a:t>
            </a:r>
            <a:endParaRPr lang="en-US" dirty="0"/>
          </a:p>
        </p:txBody>
      </p:sp>
      <p:sp>
        <p:nvSpPr>
          <p:cNvPr id="4" name="Šipka nahoru 3"/>
          <p:cNvSpPr/>
          <p:nvPr/>
        </p:nvSpPr>
        <p:spPr>
          <a:xfrm>
            <a:off x="1919994" y="3212976"/>
            <a:ext cx="41975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0978" y="4584506"/>
            <a:ext cx="372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NAV installation you have</a:t>
            </a:r>
          </a:p>
          <a:p>
            <a:r>
              <a:rPr lang="en-US" dirty="0" smtClean="0"/>
              <a:t> to install firstly a small complement   </a:t>
            </a:r>
            <a:endParaRPr lang="en-US" dirty="0"/>
          </a:p>
        </p:txBody>
      </p:sp>
      <p:sp>
        <p:nvSpPr>
          <p:cNvPr id="13" name="Šipka nahoru 12"/>
          <p:cNvSpPr/>
          <p:nvPr/>
        </p:nvSpPr>
        <p:spPr>
          <a:xfrm>
            <a:off x="3491880" y="2564904"/>
            <a:ext cx="419758" cy="2204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58929" y="1268760"/>
            <a:ext cx="3587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Before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>
                <a:solidFill>
                  <a:srgbClr val="FF0000"/>
                </a:solidFill>
              </a:rPr>
              <a:t>please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</a:t>
            </a:r>
            <a:r>
              <a:rPr lang="cs-CZ" sz="1400" b="1" dirty="0" smtClean="0">
                <a:solidFill>
                  <a:srgbClr val="FF0000"/>
                </a:solidFill>
              </a:rPr>
              <a:t> vcredist_x86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644008" y="1576537"/>
            <a:ext cx="144016" cy="134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II/</a:t>
            </a:r>
            <a:r>
              <a:rPr lang="cs-CZ" dirty="0" err="1" smtClean="0"/>
              <a:t>Installation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795463"/>
            <a:ext cx="5229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517232"/>
            <a:ext cx="386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Otevřete podadresář </a:t>
            </a:r>
            <a:r>
              <a:rPr lang="cs-CZ" dirty="0" err="1" smtClean="0"/>
              <a:t>Cside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……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14622" y="6038964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firstly subdirectory  </a:t>
            </a:r>
            <a:r>
              <a:rPr lang="en-US" dirty="0" err="1" smtClean="0"/>
              <a:t>Cside</a:t>
            </a:r>
            <a:r>
              <a:rPr lang="en-US" dirty="0" smtClean="0"/>
              <a:t> Client 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III/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852613"/>
            <a:ext cx="5076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427984" y="5373216"/>
            <a:ext cx="350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have to start English setup file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4018072" y="3429000"/>
            <a:ext cx="557336" cy="1668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1885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valid for foreign students 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Šipka nahoru 4"/>
          <p:cNvSpPr/>
          <p:nvPr/>
        </p:nvSpPr>
        <p:spPr>
          <a:xfrm>
            <a:off x="1763688" y="4217194"/>
            <a:ext cx="767152" cy="86409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IV/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32899" cy="2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2411760" y="3068960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01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77180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 / </a:t>
            </a:r>
            <a:r>
              <a:rPr lang="cs-CZ" dirty="0" err="1" smtClean="0"/>
              <a:t>Installation</a:t>
            </a:r>
            <a:r>
              <a:rPr lang="cs-CZ" dirty="0" smtClean="0"/>
              <a:t> V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150"/>
            <a:ext cx="4724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292080" y="551723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11960" y="2780928"/>
            <a:ext cx="11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VI/ </a:t>
            </a:r>
            <a:r>
              <a:rPr lang="cs-CZ" dirty="0" err="1"/>
              <a:t>Installation</a:t>
            </a:r>
            <a:r>
              <a:rPr lang="cs-CZ" dirty="0"/>
              <a:t> 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595438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87824" y="5805264"/>
            <a:ext cx="33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na požádání spusťte instalaci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52625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03906" y="626692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installation when ask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449659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Complete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830609" y="3613666"/>
            <a:ext cx="3696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VII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49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527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Tato fáze může trvat několik minut, takže trpělivost…..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6196662"/>
            <a:ext cx="18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Patience please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574</Words>
  <Application>Microsoft Office PowerPoint</Application>
  <PresentationFormat>Předvádění na obrazovce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Instalace MS Dynamics NAV 5.0</vt:lpstr>
      <vt:lpstr>Umístění zdrojových souborů pro instalaci Location of the resource  files</vt:lpstr>
      <vt:lpstr>Instalace I /Installation I</vt:lpstr>
      <vt:lpstr>Instalace II/Installation II</vt:lpstr>
      <vt:lpstr>Instalace III/Installation III</vt:lpstr>
      <vt:lpstr>Instalace IV/Installation IV</vt:lpstr>
      <vt:lpstr>Instalace V / Installation V</vt:lpstr>
      <vt:lpstr>Instalace VI/ Installation V</vt:lpstr>
      <vt:lpstr>Instalace VII / Installation VII</vt:lpstr>
      <vt:lpstr>Instalace VIII / Installation VIII</vt:lpstr>
      <vt:lpstr>Instalace IX- zástupce na plochu  Installation IX – desktop shortcut on the desktop area</vt:lpstr>
      <vt:lpstr>Instalace X –zástupce na plochu Installation X – desktop shortcut on the desktop area</vt:lpstr>
      <vt:lpstr>Instalace XI / Installation XI</vt:lpstr>
      <vt:lpstr>Instalace XII / Installation XII</vt:lpstr>
      <vt:lpstr>Instalace XIII</vt:lpstr>
      <vt:lpstr>Start MS Dynamics NAV</vt:lpstr>
      <vt:lpstr>Start MS Dynamics NAV</vt:lpstr>
      <vt:lpstr>Databáze (Database)(pokud se automaticky  připojila/If automatically connected)</vt:lpstr>
      <vt:lpstr>Připojení databáze / Database connection (pokud se automaticky nepřipojila)/ if not automatically connected)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29</cp:revision>
  <dcterms:created xsi:type="dcterms:W3CDTF">2012-02-08T08:42:12Z</dcterms:created>
  <dcterms:modified xsi:type="dcterms:W3CDTF">2014-09-16T08:21:45Z</dcterms:modified>
</cp:coreProperties>
</file>