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2" r:id="rId8"/>
    <p:sldId id="283" r:id="rId9"/>
    <p:sldId id="280" r:id="rId10"/>
    <p:sldId id="28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</a:t>
            </a:r>
            <a:r>
              <a:rPr lang="cs-CZ" dirty="0" smtClean="0"/>
              <a:t>2009R2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804248" y="1790087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or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same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one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62124" y="2923465"/>
            <a:ext cx="1513732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908601" cy="140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42393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27" y="2924944"/>
            <a:ext cx="2124753" cy="15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843808" y="3645024"/>
            <a:ext cx="7940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691680" y="213285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580112" y="3814833"/>
            <a:ext cx="0" cy="2278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51347" y="6165304"/>
            <a:ext cx="774904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CsideClient</a:t>
            </a:r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\</a:t>
            </a:r>
            <a:r>
              <a:rPr lang="cs-CZ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CommonAppData</a:t>
            </a:r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\Microsoft\Microsoft Dynamics NAV\60\Database\</a:t>
            </a:r>
            <a:r>
              <a:rPr lang="cs-CZ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database.fdb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6948264" y="4653136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219629" cy="16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6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Start MS Dynamics NAV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F12-&gt;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0093"/>
            <a:ext cx="2302329" cy="17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0093"/>
            <a:ext cx="2587749" cy="14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5453538" cy="20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7380312" y="2852936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9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9090" y="3692842"/>
            <a:ext cx="29767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and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255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Instalace MS Dynamics NAV 2009R2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Start MS Dynamics NAV</vt:lpstr>
      <vt:lpstr>Start MS Dynamics NAV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32</cp:revision>
  <dcterms:created xsi:type="dcterms:W3CDTF">2012-02-08T08:42:12Z</dcterms:created>
  <dcterms:modified xsi:type="dcterms:W3CDTF">2014-10-03T06:45:22Z</dcterms:modified>
</cp:coreProperties>
</file>