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98" r:id="rId4"/>
    <p:sldId id="299" r:id="rId5"/>
    <p:sldId id="297" r:id="rId6"/>
    <p:sldId id="300" r:id="rId7"/>
    <p:sldId id="301" r:id="rId8"/>
    <p:sldId id="302" r:id="rId9"/>
    <p:sldId id="303" r:id="rId10"/>
    <p:sldId id="304" r:id="rId11"/>
    <p:sldId id="305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4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X. </a:t>
            </a:r>
            <a:r>
              <a:rPr lang="cs-CZ" sz="20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2000" b="1" dirty="0" err="1" smtClean="0">
                <a:solidFill>
                  <a:srgbClr val="0070C0"/>
                </a:solidFill>
                <a:latin typeface="+mn-lt"/>
              </a:rPr>
              <a:t>Discounts</a:t>
            </a:r>
            <a:r>
              <a:rPr lang="cs-CZ" sz="20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22415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21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SO and </a:t>
            </a:r>
            <a:r>
              <a:rPr lang="cs-CZ" sz="3200" b="1" dirty="0" err="1" smtClean="0"/>
              <a:t>when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invoice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discount</a:t>
            </a:r>
            <a:r>
              <a:rPr lang="cs-CZ" sz="3200" b="1" dirty="0" smtClean="0"/>
              <a:t>  </a:t>
            </a:r>
            <a:r>
              <a:rPr lang="cs-CZ" sz="3200" b="1" dirty="0" err="1" smtClean="0"/>
              <a:t>is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applied</a:t>
            </a:r>
            <a:endParaRPr lang="cs-CZ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43" y="1299236"/>
            <a:ext cx="4865219" cy="518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1145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139952" y="5589240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24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11760" y="416766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session TS10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648" y="1298233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of discounts: </a:t>
            </a:r>
          </a:p>
          <a:p>
            <a:pPr lvl="1"/>
            <a:r>
              <a:rPr lang="en-US" dirty="0" smtClean="0"/>
              <a:t>Support of  „Sales“ actions-&gt;lower stock value and better liquidity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 order to differentiate between clients (</a:t>
            </a:r>
            <a:r>
              <a:rPr lang="en-US" dirty="0" err="1" smtClean="0">
                <a:solidFill>
                  <a:srgbClr val="0070C0"/>
                </a:solidFill>
              </a:rPr>
              <a:t>ba</a:t>
            </a:r>
            <a:r>
              <a:rPr lang="cs-CZ" dirty="0" smtClean="0">
                <a:solidFill>
                  <a:srgbClr val="0070C0"/>
                </a:solidFill>
              </a:rPr>
              <a:t>s</a:t>
            </a:r>
            <a:r>
              <a:rPr lang="en-US" dirty="0" err="1" smtClean="0">
                <a:solidFill>
                  <a:srgbClr val="0070C0"/>
                </a:solidFill>
              </a:rPr>
              <a:t>ed</a:t>
            </a:r>
            <a:r>
              <a:rPr lang="en-US" dirty="0" smtClean="0">
                <a:solidFill>
                  <a:srgbClr val="0070C0"/>
                </a:solidFill>
              </a:rPr>
              <a:t> on  sales in last period or other </a:t>
            </a:r>
            <a:r>
              <a:rPr lang="en-US" dirty="0" err="1" smtClean="0">
                <a:solidFill>
                  <a:srgbClr val="0070C0"/>
                </a:solidFill>
              </a:rPr>
              <a:t>crit</a:t>
            </a:r>
            <a:r>
              <a:rPr lang="cs-CZ" dirty="0" smtClean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ria </a:t>
            </a:r>
          </a:p>
          <a:p>
            <a:pPr lvl="1"/>
            <a:r>
              <a:rPr lang="en-US" dirty="0" smtClean="0"/>
              <a:t>Types :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Price -&gt;</a:t>
            </a:r>
            <a:r>
              <a:rPr lang="cs-CZ" dirty="0" err="1" smtClean="0">
                <a:solidFill>
                  <a:srgbClr val="00B050"/>
                </a:solidFill>
              </a:rPr>
              <a:t>modificatioon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of Unit Price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627784" y="6165850"/>
            <a:ext cx="1007591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i="1" dirty="0" smtClean="0"/>
              <a:t>S</a:t>
            </a:r>
            <a:r>
              <a:rPr lang="en-US" altLang="cs-CZ" sz="1200" dirty="0" smtClean="0"/>
              <a:t>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 smtClean="0"/>
              <a:t>Sales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3" y="3284538"/>
            <a:ext cx="0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1878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412090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1055688"/>
                <a:gridCol w="935037"/>
                <a:gridCol w="752475"/>
                <a:gridCol w="914400"/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5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Line Discounts Setup (%)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809750"/>
            <a:ext cx="7437437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1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Sales Price Discounts Setup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264696" cy="219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0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combination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100 to 90</a:t>
            </a:r>
          </a:p>
          <a:p>
            <a:r>
              <a:rPr lang="cs-CZ" dirty="0" err="1" smtClean="0"/>
              <a:t>Discount</a:t>
            </a:r>
            <a:r>
              <a:rPr lang="cs-CZ" dirty="0" smtClean="0"/>
              <a:t> % =10</a:t>
            </a:r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discounts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= 90*0,9=81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68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6984776" cy="186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50" y="3429000"/>
            <a:ext cx="683355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66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-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352550"/>
            <a:ext cx="6920061" cy="368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136305" y="5158933"/>
            <a:ext cx="2499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570=6*100 *0,95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370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269</Words>
  <Application>Microsoft Office PowerPoint</Application>
  <PresentationFormat>Předvádění na obrazovce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X. (Discounts)</vt:lpstr>
      <vt:lpstr>Discounts</vt:lpstr>
      <vt:lpstr>Basic Blocks </vt:lpstr>
      <vt:lpstr>Window used for Line Discounts Setup (%)</vt:lpstr>
      <vt:lpstr>Window used for Line Discounts Setup (%)</vt:lpstr>
      <vt:lpstr>Window used for Sales Price Discounts Setup </vt:lpstr>
      <vt:lpstr>Discount combination</vt:lpstr>
      <vt:lpstr>Simple example setup</vt:lpstr>
      <vt:lpstr>Simple example- Sales Order</vt:lpstr>
      <vt:lpstr>Invoice Discount Setup</vt:lpstr>
      <vt:lpstr>SO and when invoice discount  is applied</vt:lpstr>
      <vt:lpstr>End of the section 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98</cp:revision>
  <dcterms:created xsi:type="dcterms:W3CDTF">2014-09-15T11:04:04Z</dcterms:created>
  <dcterms:modified xsi:type="dcterms:W3CDTF">2014-11-19T07:03:27Z</dcterms:modified>
</cp:coreProperties>
</file>