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01" r:id="rId3"/>
    <p:sldId id="257" r:id="rId4"/>
    <p:sldId id="284" r:id="rId5"/>
    <p:sldId id="272" r:id="rId6"/>
    <p:sldId id="258" r:id="rId7"/>
    <p:sldId id="296" r:id="rId8"/>
    <p:sldId id="302" r:id="rId9"/>
    <p:sldId id="259" r:id="rId10"/>
    <p:sldId id="278" r:id="rId11"/>
    <p:sldId id="282" r:id="rId12"/>
    <p:sldId id="261" r:id="rId13"/>
    <p:sldId id="260" r:id="rId14"/>
    <p:sldId id="262" r:id="rId15"/>
    <p:sldId id="263" r:id="rId16"/>
    <p:sldId id="264" r:id="rId17"/>
    <p:sldId id="273" r:id="rId18"/>
    <p:sldId id="274" r:id="rId19"/>
    <p:sldId id="265" r:id="rId20"/>
    <p:sldId id="298" r:id="rId21"/>
    <p:sldId id="297" r:id="rId22"/>
    <p:sldId id="281" r:id="rId23"/>
    <p:sldId id="266" r:id="rId24"/>
    <p:sldId id="267" r:id="rId25"/>
    <p:sldId id="280" r:id="rId26"/>
    <p:sldId id="279" r:id="rId27"/>
    <p:sldId id="269" r:id="rId28"/>
    <p:sldId id="270" r:id="rId29"/>
    <p:sldId id="283" r:id="rId30"/>
    <p:sldId id="271" r:id="rId31"/>
    <p:sldId id="275" r:id="rId32"/>
    <p:sldId id="276" r:id="rId33"/>
    <p:sldId id="277" r:id="rId34"/>
    <p:sldId id="299" r:id="rId35"/>
    <p:sldId id="286" r:id="rId36"/>
    <p:sldId id="287" r:id="rId37"/>
    <p:sldId id="290" r:id="rId38"/>
    <p:sldId id="289" r:id="rId39"/>
    <p:sldId id="288" r:id="rId40"/>
    <p:sldId id="291" r:id="rId41"/>
    <p:sldId id="292" r:id="rId42"/>
    <p:sldId id="293" r:id="rId43"/>
    <p:sldId id="294" r:id="rId44"/>
    <p:sldId id="295" r:id="rId45"/>
    <p:sldId id="300" r:id="rId46"/>
    <p:sldId id="285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36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5.11.2014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5.11.2014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5.11.2014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5.11.2014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5.11.2014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</a:t>
            </a:r>
            <a:r>
              <a:rPr lang="en-ZA" sz="2600" dirty="0" smtClean="0"/>
              <a:t>(similar to CRT)</a:t>
            </a:r>
          </a:p>
          <a:p>
            <a:r>
              <a:rPr lang="en-US" sz="2600" dirty="0" smtClean="0"/>
              <a:t>Test </a:t>
            </a:r>
            <a:r>
              <a:rPr lang="en-US" sz="2600" dirty="0"/>
              <a:t>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i="1" dirty="0" smtClean="0"/>
              <a:t>(předpoklady, domněnky,..)</a:t>
            </a:r>
            <a:endParaRPr lang="en-US" sz="2600" i="1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solution 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4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cs-CZ" dirty="0" smtClean="0"/>
              <a:t>e</a:t>
            </a:r>
            <a:r>
              <a:rPr lang="en-US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t is </a:t>
            </a:r>
            <a:r>
              <a:rPr lang="en-US" dirty="0" smtClean="0"/>
              <a:t>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563888" y="5085184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51332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decision-making</a:t>
            </a:r>
            <a:r>
              <a:rPr lang="en-US" dirty="0" smtClean="0"/>
              <a:t>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Identify problems</a:t>
            </a:r>
            <a:r>
              <a:rPr lang="en-ZA" sz="2400" dirty="0" smtClean="0"/>
              <a:t> </a:t>
            </a:r>
            <a:r>
              <a:rPr lang="en-ZA" dirty="0" smtClean="0"/>
              <a:t>by listing them </a:t>
            </a:r>
          </a:p>
          <a:p>
            <a:r>
              <a:rPr lang="en-ZA" dirty="0" smtClean="0"/>
              <a:t>Separate the level of problems </a:t>
            </a:r>
            <a:r>
              <a:rPr lang="en-ZA" sz="2400" dirty="0" smtClean="0"/>
              <a:t>(</a:t>
            </a:r>
            <a:r>
              <a:rPr lang="en-ZA" sz="2400" b="1" dirty="0" smtClean="0">
                <a:solidFill>
                  <a:srgbClr val="FF0000"/>
                </a:solidFill>
              </a:rPr>
              <a:t>importance</a:t>
            </a:r>
            <a:r>
              <a:rPr lang="en-ZA" sz="2400" dirty="0" smtClean="0"/>
              <a:t>, </a:t>
            </a:r>
            <a:r>
              <a:rPr lang="en-ZA" sz="2400" b="1" dirty="0" smtClean="0">
                <a:solidFill>
                  <a:srgbClr val="00B050"/>
                </a:solidFill>
              </a:rPr>
              <a:t>magnitude</a:t>
            </a:r>
            <a:r>
              <a:rPr lang="en-ZA" sz="2400" dirty="0" smtClean="0"/>
              <a:t>, level of </a:t>
            </a:r>
            <a:r>
              <a:rPr lang="en-ZA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ZA" sz="2400" dirty="0" smtClean="0"/>
              <a:t>) </a:t>
            </a:r>
          </a:p>
          <a:p>
            <a:r>
              <a:rPr lang="en-ZA" dirty="0" smtClean="0"/>
              <a:t>Set the priority level to measure seriousness of impacts </a:t>
            </a:r>
            <a:r>
              <a:rPr lang="en-ZA" sz="2400" dirty="0" smtClean="0"/>
              <a:t>(</a:t>
            </a:r>
            <a:r>
              <a:rPr lang="en-ZA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ZA" sz="2400" dirty="0" smtClean="0"/>
              <a:t>)</a:t>
            </a:r>
            <a:r>
              <a:rPr lang="en-ZA" dirty="0" smtClean="0"/>
              <a:t>, urgency and growth potential </a:t>
            </a:r>
          </a:p>
          <a:p>
            <a:r>
              <a:rPr lang="en-ZA" dirty="0" smtClean="0"/>
              <a:t>Decide what action to take next </a:t>
            </a:r>
            <a:r>
              <a:rPr lang="en-ZA" sz="2400" dirty="0" smtClean="0"/>
              <a:t>(step by step approach)</a:t>
            </a:r>
          </a:p>
          <a:p>
            <a:r>
              <a:rPr lang="en-ZA" dirty="0" smtClean="0"/>
              <a:t>Plan for </a:t>
            </a:r>
            <a:r>
              <a:rPr lang="en-ZA" b="1" dirty="0" smtClean="0">
                <a:solidFill>
                  <a:srgbClr val="FF0000"/>
                </a:solidFill>
              </a:rPr>
              <a:t>who</a:t>
            </a:r>
            <a:r>
              <a:rPr lang="en-ZA" dirty="0" smtClean="0"/>
              <a:t> is involved, </a:t>
            </a:r>
            <a:r>
              <a:rPr lang="en-ZA" b="1" dirty="0" smtClean="0">
                <a:solidFill>
                  <a:srgbClr val="FF0000"/>
                </a:solidFill>
              </a:rPr>
              <a:t>what</a:t>
            </a:r>
            <a:r>
              <a:rPr lang="en-ZA" dirty="0" smtClean="0"/>
              <a:t> they will be doing, </a:t>
            </a:r>
            <a:r>
              <a:rPr lang="en-ZA" b="1" dirty="0" smtClean="0">
                <a:solidFill>
                  <a:srgbClr val="FF0000"/>
                </a:solidFill>
              </a:rPr>
              <a:t>where</a:t>
            </a:r>
            <a:r>
              <a:rPr lang="en-ZA" dirty="0" smtClean="0"/>
              <a:t> they will be involved, </a:t>
            </a:r>
            <a:r>
              <a:rPr lang="en-ZA" b="1" dirty="0" smtClean="0">
                <a:solidFill>
                  <a:srgbClr val="FF0000"/>
                </a:solidFill>
              </a:rPr>
              <a:t>when</a:t>
            </a:r>
            <a:r>
              <a:rPr lang="en-ZA" dirty="0" smtClean="0"/>
              <a:t> it happened and the </a:t>
            </a:r>
            <a:r>
              <a:rPr lang="en-ZA" b="1" dirty="0" smtClean="0">
                <a:solidFill>
                  <a:srgbClr val="FF0000"/>
                </a:solidFill>
              </a:rPr>
              <a:t>extent</a:t>
            </a:r>
            <a:r>
              <a:rPr lang="en-ZA" b="1" dirty="0" smtClean="0"/>
              <a:t> </a:t>
            </a:r>
            <a:r>
              <a:rPr lang="en-ZA" dirty="0" smtClean="0"/>
              <a:t>of involvement</a:t>
            </a:r>
            <a:r>
              <a:rPr lang="en-ZA" sz="2400" dirty="0" smtClean="0"/>
              <a:t> (</a:t>
            </a:r>
            <a:r>
              <a:rPr lang="en-ZA" sz="2400" b="1" dirty="0" smtClean="0">
                <a:solidFill>
                  <a:srgbClr val="00B050"/>
                </a:solidFill>
              </a:rPr>
              <a:t>magnitude</a:t>
            </a:r>
            <a:r>
              <a:rPr lang="en-ZA" sz="2400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Left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?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296261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7"/>
            <a:ext cx="296261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17" y="3861048"/>
            <a:ext cx="1687519" cy="214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051" y="2204864"/>
            <a:ext cx="1946650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ousměrná vodorovná šipka 4"/>
          <p:cNvSpPr/>
          <p:nvPr/>
        </p:nvSpPr>
        <p:spPr>
          <a:xfrm>
            <a:off x="3635896" y="2708920"/>
            <a:ext cx="230425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ousměrná vodorovná šipka 10"/>
          <p:cNvSpPr/>
          <p:nvPr/>
        </p:nvSpPr>
        <p:spPr>
          <a:xfrm>
            <a:off x="3661722" y="4536566"/>
            <a:ext cx="2304256" cy="7920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330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i="1" dirty="0" smtClean="0"/>
              <a:t>(o čem se bude rozhodovat) </a:t>
            </a:r>
            <a:endParaRPr lang="en-US" i="1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i="1" dirty="0" smtClean="0"/>
              <a:t>- cíle</a:t>
            </a:r>
            <a:endParaRPr lang="en-US" sz="2600" i="1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2406</Words>
  <Application>Microsoft Office PowerPoint</Application>
  <PresentationFormat>Předvádění na obrazovce (4:3)</PresentationFormat>
  <Paragraphs>414</Paragraphs>
  <Slides>46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Left or right ? 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Problem Analysis - Where</vt:lpstr>
      <vt:lpstr>Problem Analysis - When</vt:lpstr>
      <vt:lpstr>Example for When and IS and IS NOT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79</cp:revision>
  <dcterms:created xsi:type="dcterms:W3CDTF">2012-07-23T07:06:28Z</dcterms:created>
  <dcterms:modified xsi:type="dcterms:W3CDTF">2014-11-05T15:06:16Z</dcterms:modified>
</cp:coreProperties>
</file>