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6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17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14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80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04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47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62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57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27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91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4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E778-A2BF-4896-BBE2-B3EB879BA58C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BFA7-253E-4D66-80F6-DBD8DF9DC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81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MS Dynamics NAV most frequently used hot keys 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Ing.J.Skorkovský,CSc</a:t>
            </a:r>
            <a:r>
              <a:rPr lang="en-GB" dirty="0" smtClean="0"/>
              <a:t>. </a:t>
            </a:r>
          </a:p>
          <a:p>
            <a:r>
              <a:rPr lang="en-GB" dirty="0" smtClean="0"/>
              <a:t>MASARYK UNIVERSITY BRNO, Czech Republic </a:t>
            </a:r>
          </a:p>
          <a:p>
            <a:r>
              <a:rPr lang="en-GB" dirty="0" smtClean="0"/>
              <a:t>Faculty of economics and business administration </a:t>
            </a:r>
          </a:p>
          <a:p>
            <a:r>
              <a:rPr lang="en-GB" dirty="0" smtClean="0"/>
              <a:t>Department of corporate economy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462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cs-CZ" dirty="0" smtClean="0"/>
              <a:t>F6-Look 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07293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You can go from field marked  by below depicted Icons  to the list from where you can chose required object</a:t>
            </a:r>
            <a:endParaRPr lang="en-GB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66" y="2199960"/>
            <a:ext cx="216024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723" y="2199960"/>
            <a:ext cx="3528392" cy="103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15" y="4581128"/>
            <a:ext cx="3312368" cy="99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15" y="5749163"/>
            <a:ext cx="848208" cy="70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3501008"/>
            <a:ext cx="3888431" cy="85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722" y="3651997"/>
            <a:ext cx="3989175" cy="107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375196" y="2986628"/>
            <a:ext cx="1008112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979712" y="5157192"/>
            <a:ext cx="504056" cy="59197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8336030" y="3022817"/>
            <a:ext cx="216024" cy="6291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2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F3 (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(</a:t>
            </a:r>
            <a:r>
              <a:rPr lang="cs-CZ" dirty="0" err="1" smtClean="0"/>
              <a:t>card</a:t>
            </a:r>
            <a:r>
              <a:rPr lang="cs-CZ" dirty="0" smtClean="0"/>
              <a:t>, line,…)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988321" cy="236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82094" y="4968656"/>
            <a:ext cx="42373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Sales Order already created by somebody else.</a:t>
            </a:r>
          </a:p>
          <a:p>
            <a:r>
              <a:rPr lang="en-GB" sz="1400" dirty="0" smtClean="0"/>
              <a:t>You have to pout cursor into the header area </a:t>
            </a:r>
          </a:p>
          <a:p>
            <a:r>
              <a:rPr lang="en-GB" sz="1400" dirty="0" smtClean="0"/>
              <a:t>and by use of F3 you will get new empty forms.</a:t>
            </a:r>
          </a:p>
          <a:p>
            <a:r>
              <a:rPr lang="en-GB" sz="1400" dirty="0" smtClean="0"/>
              <a:t>By subsequent press key Enter you create automatically</a:t>
            </a:r>
          </a:p>
          <a:p>
            <a:r>
              <a:rPr lang="en-GB" sz="1400" dirty="0" smtClean="0"/>
              <a:t>new document number</a:t>
            </a:r>
            <a:endParaRPr lang="en-GB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985" y="2348880"/>
            <a:ext cx="3917633" cy="239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3428256" y="3509392"/>
            <a:ext cx="1408729" cy="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370" y="4941168"/>
            <a:ext cx="3885952" cy="56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>
            <a:off x="5652120" y="2708920"/>
            <a:ext cx="0" cy="23762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89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F5-List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You display list of objects such as Item cards, Customers, Vendors, Created documents,… 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3316887" cy="213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4968655"/>
            <a:ext cx="3710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By use of F5 you will get a list of chosen objects  </a:t>
            </a:r>
            <a:endParaRPr lang="en-GB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46250"/>
            <a:ext cx="4489606" cy="215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2483768" y="4221088"/>
            <a:ext cx="1899261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03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Shift-F5 (</a:t>
            </a:r>
            <a:r>
              <a:rPr lang="cs-CZ" dirty="0" err="1" smtClean="0"/>
              <a:t>from</a:t>
            </a:r>
            <a:r>
              <a:rPr lang="cs-CZ" dirty="0" smtClean="0"/>
              <a:t> List to </a:t>
            </a:r>
            <a:r>
              <a:rPr lang="cs-CZ" dirty="0" err="1" smtClean="0"/>
              <a:t>Card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„Jump“ from List to one concrete object which was  chosen from the list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4266436" cy="201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479" y="3068961"/>
            <a:ext cx="3237574" cy="201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3707904" y="4797152"/>
            <a:ext cx="140257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30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Ctrl-F5 (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to </a:t>
            </a:r>
            <a:r>
              <a:rPr lang="cs-CZ" dirty="0" err="1" smtClean="0"/>
              <a:t>Entries</a:t>
            </a:r>
            <a:r>
              <a:rPr lang="cs-CZ" dirty="0" smtClean="0"/>
              <a:t>)-I.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From chosen objet such as Item, Customer, Vendor, General Ledger Account to Entries (results of posting document by F11)</a:t>
            </a:r>
            <a:endParaRPr lang="en-GB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08152"/>
            <a:ext cx="2952328" cy="181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410568" y="4581128"/>
            <a:ext cx="136934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509" y="3645024"/>
            <a:ext cx="4932809" cy="1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50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Ctrl-F5 (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to </a:t>
            </a:r>
            <a:r>
              <a:rPr lang="cs-CZ" dirty="0" err="1" smtClean="0"/>
              <a:t>Entries</a:t>
            </a:r>
            <a:r>
              <a:rPr lang="cs-CZ" dirty="0" smtClean="0"/>
              <a:t>)-II.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From chosen objet such as Item, Customer, Vendor, General Ledger Account to Entries (results of posting document by F11)</a:t>
            </a:r>
            <a:endParaRPr lang="en-GB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58" y="2996952"/>
            <a:ext cx="2698357" cy="147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3022238" y="4149080"/>
            <a:ext cx="136934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193" y="2996952"/>
            <a:ext cx="3568576" cy="147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61" y="4653136"/>
            <a:ext cx="270125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582" y="4653136"/>
            <a:ext cx="3600252" cy="163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3022238" y="5467499"/>
            <a:ext cx="136934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34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F9 </a:t>
            </a:r>
            <a:r>
              <a:rPr lang="cs-CZ" dirty="0" err="1" smtClean="0"/>
              <a:t>Statistics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You can display by F9 Statistics of chosen objet such as e.g. Sales Order, Purchase Order, Customer, Vendor, Item and so on</a:t>
            </a:r>
            <a:endParaRPr lang="en-GB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3932287" cy="213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3706910" y="4797152"/>
            <a:ext cx="136934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38" y="3068960"/>
            <a:ext cx="2139771" cy="213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21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F9 </a:t>
            </a:r>
            <a:r>
              <a:rPr lang="cs-CZ" dirty="0" err="1" smtClean="0"/>
              <a:t>Statistics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You can display by F9 Statistics of chosen objet such as e.g. Sales Order, Purchase Order, Customer, Vendor, Item and so on</a:t>
            </a:r>
            <a:endParaRPr lang="en-GB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366249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3716288" y="4472115"/>
            <a:ext cx="136934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197" y="3238983"/>
            <a:ext cx="2692954" cy="227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31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F11-Posting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You can Post chosen objects (Sales and Purchase orders, Credit notes, Transfer orders and so on....</a:t>
            </a:r>
            <a:endParaRPr lang="en-GB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636912"/>
            <a:ext cx="5112568" cy="312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5877272"/>
            <a:ext cx="5955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main impact of F1 is creation of set of entries such as e.g.</a:t>
            </a:r>
          </a:p>
          <a:p>
            <a:r>
              <a:rPr lang="en-GB" dirty="0" smtClean="0"/>
              <a:t>Customer Ledger Entry, Item Ledger Entry and G/L Entry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365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327</Words>
  <Application>Microsoft Office PowerPoint</Application>
  <PresentationFormat>Předvádění na obrazovce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MS Dynamics NAV most frequently used hot keys </vt:lpstr>
      <vt:lpstr>F3 (create new)</vt:lpstr>
      <vt:lpstr>F5-List</vt:lpstr>
      <vt:lpstr>Shift-F5 (from List to Card)</vt:lpstr>
      <vt:lpstr>Ctrl-F5 (from Card to Entries)-I.</vt:lpstr>
      <vt:lpstr>Ctrl-F5 (from Card to Entries)-II.</vt:lpstr>
      <vt:lpstr>F9 Statistics I.</vt:lpstr>
      <vt:lpstr>F9 Statistics II.</vt:lpstr>
      <vt:lpstr>F11-Posting</vt:lpstr>
      <vt:lpstr>F6-Look up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Dynamics NAV most frequently used hot keys</dc:title>
  <dc:creator>Jaromir Skorkovsky</dc:creator>
  <cp:lastModifiedBy>Jaromir Skorkovsky</cp:lastModifiedBy>
  <cp:revision>5</cp:revision>
  <dcterms:created xsi:type="dcterms:W3CDTF">2014-10-23T05:59:59Z</dcterms:created>
  <dcterms:modified xsi:type="dcterms:W3CDTF">2014-10-23T06:41:17Z</dcterms:modified>
</cp:coreProperties>
</file>