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79" r:id="rId7"/>
    <p:sldId id="278" r:id="rId8"/>
    <p:sldId id="270" r:id="rId9"/>
    <p:sldId id="261" r:id="rId10"/>
    <p:sldId id="263" r:id="rId11"/>
    <p:sldId id="264" r:id="rId12"/>
    <p:sldId id="265" r:id="rId13"/>
    <p:sldId id="266" r:id="rId14"/>
    <p:sldId id="267" r:id="rId15"/>
    <p:sldId id="277" r:id="rId16"/>
    <p:sldId id="268" r:id="rId17"/>
    <p:sldId id="269" r:id="rId18"/>
    <p:sldId id="271" r:id="rId19"/>
    <p:sldId id="272" r:id="rId20"/>
    <p:sldId id="273" r:id="rId21"/>
    <p:sldId id="274" r:id="rId22"/>
    <p:sldId id="275" r:id="rId23"/>
    <p:sldId id="280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317BA5-B233-450D-BCD3-519A72C725AE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EBDF9DD-3AE3-412A-BC0B-5DBBF75B5757}">
      <dgm:prSet phldrT="[Text]"/>
      <dgm:spPr/>
      <dgm:t>
        <a:bodyPr/>
        <a:lstStyle/>
        <a:p>
          <a:r>
            <a:rPr lang="cs-CZ"/>
            <a:t>Situační analýza</a:t>
          </a:r>
        </a:p>
      </dgm:t>
    </dgm:pt>
    <dgm:pt modelId="{A1CF9D95-E5DE-43B5-8CDD-A0BD21335B95}" type="parTrans" cxnId="{9A3DE9CB-EE1D-441A-A67E-768A4215718F}">
      <dgm:prSet/>
      <dgm:spPr/>
      <dgm:t>
        <a:bodyPr/>
        <a:lstStyle/>
        <a:p>
          <a:endParaRPr lang="cs-CZ"/>
        </a:p>
      </dgm:t>
    </dgm:pt>
    <dgm:pt modelId="{F6C2E7D7-2D11-4EA4-9640-7A95D80FB1B0}" type="sibTrans" cxnId="{9A3DE9CB-EE1D-441A-A67E-768A4215718F}">
      <dgm:prSet/>
      <dgm:spPr/>
      <dgm:t>
        <a:bodyPr/>
        <a:lstStyle/>
        <a:p>
          <a:endParaRPr lang="cs-CZ"/>
        </a:p>
      </dgm:t>
    </dgm:pt>
    <dgm:pt modelId="{3D02B5B8-6974-49EA-BBA2-C843A7CA4507}">
      <dgm:prSet phldrT="[Text]"/>
      <dgm:spPr/>
      <dgm:t>
        <a:bodyPr/>
        <a:lstStyle/>
        <a:p>
          <a:r>
            <a:rPr lang="cs-CZ"/>
            <a:t>Analytická část</a:t>
          </a:r>
        </a:p>
      </dgm:t>
    </dgm:pt>
    <dgm:pt modelId="{7B469C9F-FE73-4FB6-8985-2AAB815D52E7}" type="parTrans" cxnId="{A829F6EC-B52A-42C4-B97C-C63E4F8A2ADD}">
      <dgm:prSet/>
      <dgm:spPr/>
      <dgm:t>
        <a:bodyPr/>
        <a:lstStyle/>
        <a:p>
          <a:endParaRPr lang="cs-CZ"/>
        </a:p>
      </dgm:t>
    </dgm:pt>
    <dgm:pt modelId="{AC7828C0-5197-4531-866D-7013DCB8942C}" type="sibTrans" cxnId="{A829F6EC-B52A-42C4-B97C-C63E4F8A2ADD}">
      <dgm:prSet/>
      <dgm:spPr/>
      <dgm:t>
        <a:bodyPr/>
        <a:lstStyle/>
        <a:p>
          <a:endParaRPr lang="cs-CZ"/>
        </a:p>
      </dgm:t>
    </dgm:pt>
    <dgm:pt modelId="{D9910A91-A2B7-4703-94DB-5B7DE1636DEA}">
      <dgm:prSet phldrT="[Text]"/>
      <dgm:spPr/>
      <dgm:t>
        <a:bodyPr/>
        <a:lstStyle/>
        <a:p>
          <a:endParaRPr lang="cs-CZ"/>
        </a:p>
      </dgm:t>
    </dgm:pt>
    <dgm:pt modelId="{5775FEFD-6C92-418E-A3DA-FC932F4B34D7}" type="parTrans" cxnId="{A71CA763-C858-42AA-B659-2451D41EA2F0}">
      <dgm:prSet/>
      <dgm:spPr/>
      <dgm:t>
        <a:bodyPr/>
        <a:lstStyle/>
        <a:p>
          <a:endParaRPr lang="cs-CZ"/>
        </a:p>
      </dgm:t>
    </dgm:pt>
    <dgm:pt modelId="{7303C114-382B-4F00-A640-6DA7D260D16C}" type="sibTrans" cxnId="{A71CA763-C858-42AA-B659-2451D41EA2F0}">
      <dgm:prSet/>
      <dgm:spPr/>
      <dgm:t>
        <a:bodyPr/>
        <a:lstStyle/>
        <a:p>
          <a:endParaRPr lang="cs-CZ"/>
        </a:p>
      </dgm:t>
    </dgm:pt>
    <dgm:pt modelId="{DC1EAA15-C178-4428-B3F9-3ED6DDE9FB87}">
      <dgm:prSet phldrT="[Text]" phldr="1"/>
      <dgm:spPr/>
      <dgm:t>
        <a:bodyPr/>
        <a:lstStyle/>
        <a:p>
          <a:endParaRPr lang="cs-CZ"/>
        </a:p>
      </dgm:t>
    </dgm:pt>
    <dgm:pt modelId="{AA9BBCBB-99AC-4237-A573-38E04CF3E2D4}" type="parTrans" cxnId="{776CF18B-6308-4F44-AF15-D415F998D966}">
      <dgm:prSet/>
      <dgm:spPr/>
      <dgm:t>
        <a:bodyPr/>
        <a:lstStyle/>
        <a:p>
          <a:endParaRPr lang="cs-CZ"/>
        </a:p>
      </dgm:t>
    </dgm:pt>
    <dgm:pt modelId="{765328B3-5CA1-409F-B501-FA2708E1A23C}" type="sibTrans" cxnId="{776CF18B-6308-4F44-AF15-D415F998D966}">
      <dgm:prSet/>
      <dgm:spPr/>
      <dgm:t>
        <a:bodyPr/>
        <a:lstStyle/>
        <a:p>
          <a:endParaRPr lang="cs-CZ"/>
        </a:p>
      </dgm:t>
    </dgm:pt>
    <dgm:pt modelId="{2C083DB3-4143-481F-A4EE-7D5C711819FB}">
      <dgm:prSet phldrT="[Text]"/>
      <dgm:spPr/>
      <dgm:t>
        <a:bodyPr/>
        <a:lstStyle/>
        <a:p>
          <a:r>
            <a:rPr lang="cs-CZ"/>
            <a:t>Část prognostická</a:t>
          </a:r>
        </a:p>
      </dgm:t>
    </dgm:pt>
    <dgm:pt modelId="{13C1A466-0956-443D-8A35-907107BF8F5A}" type="parTrans" cxnId="{42A81673-200B-4D65-B7B5-C00F5056ED85}">
      <dgm:prSet/>
      <dgm:spPr/>
      <dgm:t>
        <a:bodyPr/>
        <a:lstStyle/>
        <a:p>
          <a:endParaRPr lang="cs-CZ"/>
        </a:p>
      </dgm:t>
    </dgm:pt>
    <dgm:pt modelId="{31BC8544-8D85-4BF7-9C26-380A2546BB1C}" type="sibTrans" cxnId="{42A81673-200B-4D65-B7B5-C00F5056ED85}">
      <dgm:prSet/>
      <dgm:spPr/>
      <dgm:t>
        <a:bodyPr/>
        <a:lstStyle/>
        <a:p>
          <a:endParaRPr lang="cs-CZ"/>
        </a:p>
      </dgm:t>
    </dgm:pt>
    <dgm:pt modelId="{59B0C9F1-22AF-49F5-B3EE-049163032DD3}">
      <dgm:prSet phldrT="[Text]"/>
      <dgm:spPr/>
      <dgm:t>
        <a:bodyPr/>
        <a:lstStyle/>
        <a:p>
          <a:r>
            <a:rPr lang="cs-CZ"/>
            <a:t>Analýza faktorů vnějšího prostředí</a:t>
          </a:r>
        </a:p>
      </dgm:t>
    </dgm:pt>
    <dgm:pt modelId="{298CE149-3DB6-4A34-A439-79AA7130706A}" type="parTrans" cxnId="{E29BB497-891A-488C-A655-672F4E841FF5}">
      <dgm:prSet/>
      <dgm:spPr/>
      <dgm:t>
        <a:bodyPr/>
        <a:lstStyle/>
        <a:p>
          <a:endParaRPr lang="cs-CZ"/>
        </a:p>
      </dgm:t>
    </dgm:pt>
    <dgm:pt modelId="{358B0E16-15C4-469B-A9BE-552FEAB568CF}" type="sibTrans" cxnId="{E29BB497-891A-488C-A655-672F4E841FF5}">
      <dgm:prSet/>
      <dgm:spPr/>
      <dgm:t>
        <a:bodyPr/>
        <a:lstStyle/>
        <a:p>
          <a:endParaRPr lang="cs-CZ"/>
        </a:p>
      </dgm:t>
    </dgm:pt>
    <dgm:pt modelId="{066800E7-313A-4EDE-83CB-D6B6037930B7}">
      <dgm:prSet phldrT="[Text]"/>
      <dgm:spPr/>
      <dgm:t>
        <a:bodyPr/>
        <a:lstStyle/>
        <a:p>
          <a:r>
            <a:rPr lang="cs-CZ"/>
            <a:t>Analýza konkurence</a:t>
          </a:r>
        </a:p>
      </dgm:t>
    </dgm:pt>
    <dgm:pt modelId="{696F4DDF-E043-409A-930D-237601841BA8}" type="parTrans" cxnId="{9403B457-7561-4CAD-BCBB-DF89CB3B6A90}">
      <dgm:prSet/>
      <dgm:spPr/>
      <dgm:t>
        <a:bodyPr/>
        <a:lstStyle/>
        <a:p>
          <a:endParaRPr lang="cs-CZ"/>
        </a:p>
      </dgm:t>
    </dgm:pt>
    <dgm:pt modelId="{70DB7C3F-B865-43AB-8143-9806533F8AEF}" type="sibTrans" cxnId="{9403B457-7561-4CAD-BCBB-DF89CB3B6A90}">
      <dgm:prSet/>
      <dgm:spPr/>
      <dgm:t>
        <a:bodyPr/>
        <a:lstStyle/>
        <a:p>
          <a:endParaRPr lang="cs-CZ"/>
        </a:p>
      </dgm:t>
    </dgm:pt>
    <dgm:pt modelId="{17E5912D-5538-4FE4-ABCD-BF63258BDC57}">
      <dgm:prSet phldrT="[Text]"/>
      <dgm:spPr/>
      <dgm:t>
        <a:bodyPr/>
        <a:lstStyle/>
        <a:p>
          <a:r>
            <a:rPr lang="cs-CZ"/>
            <a:t>Analýza trhu</a:t>
          </a:r>
        </a:p>
      </dgm:t>
    </dgm:pt>
    <dgm:pt modelId="{A06E1D8C-A67B-473B-AD91-5E525EDE6724}" type="parTrans" cxnId="{43809853-8F00-48C2-BC25-BB843F804065}">
      <dgm:prSet/>
      <dgm:spPr/>
      <dgm:t>
        <a:bodyPr/>
        <a:lstStyle/>
        <a:p>
          <a:endParaRPr lang="cs-CZ"/>
        </a:p>
      </dgm:t>
    </dgm:pt>
    <dgm:pt modelId="{3A76BE5D-5084-44E5-AAC2-E088DFDE1100}" type="sibTrans" cxnId="{43809853-8F00-48C2-BC25-BB843F804065}">
      <dgm:prSet/>
      <dgm:spPr/>
      <dgm:t>
        <a:bodyPr/>
        <a:lstStyle/>
        <a:p>
          <a:endParaRPr lang="cs-CZ"/>
        </a:p>
      </dgm:t>
    </dgm:pt>
    <dgm:pt modelId="{35176BDB-CE0F-4C8E-A626-13FEF78F5179}">
      <dgm:prSet phldrT="[Text]"/>
      <dgm:spPr/>
      <dgm:t>
        <a:bodyPr/>
        <a:lstStyle/>
        <a:p>
          <a:r>
            <a:rPr lang="cs-CZ"/>
            <a:t>Analýza prodejů</a:t>
          </a:r>
        </a:p>
      </dgm:t>
    </dgm:pt>
    <dgm:pt modelId="{D0DEF226-E4EF-4135-A338-752F128F1000}" type="parTrans" cxnId="{2CE1F450-234C-4351-B309-17490EF5CEBF}">
      <dgm:prSet/>
      <dgm:spPr/>
      <dgm:t>
        <a:bodyPr/>
        <a:lstStyle/>
        <a:p>
          <a:endParaRPr lang="cs-CZ"/>
        </a:p>
      </dgm:t>
    </dgm:pt>
    <dgm:pt modelId="{A4C7D070-FC31-487C-97E1-CAB94AF504D9}" type="sibTrans" cxnId="{2CE1F450-234C-4351-B309-17490EF5CEBF}">
      <dgm:prSet/>
      <dgm:spPr/>
      <dgm:t>
        <a:bodyPr/>
        <a:lstStyle/>
        <a:p>
          <a:endParaRPr lang="cs-CZ"/>
        </a:p>
      </dgm:t>
    </dgm:pt>
    <dgm:pt modelId="{37653F31-5131-4C4D-81D7-04ED5BB85ECB}">
      <dgm:prSet phldrT="[Text]"/>
      <dgm:spPr/>
      <dgm:t>
        <a:bodyPr/>
        <a:lstStyle/>
        <a:p>
          <a:r>
            <a:rPr lang="cs-CZ"/>
            <a:t>Prognózy tržního podílu</a:t>
          </a:r>
        </a:p>
      </dgm:t>
    </dgm:pt>
    <dgm:pt modelId="{EBC6370F-D4F2-4B55-B0A9-59B555CD4A7B}" type="parTrans" cxnId="{CC361163-5012-4A16-A438-87B441CB8917}">
      <dgm:prSet/>
      <dgm:spPr/>
      <dgm:t>
        <a:bodyPr/>
        <a:lstStyle/>
        <a:p>
          <a:endParaRPr lang="cs-CZ"/>
        </a:p>
      </dgm:t>
    </dgm:pt>
    <dgm:pt modelId="{C01963CA-22B4-4A69-8565-CAA240FE0943}" type="sibTrans" cxnId="{CC361163-5012-4A16-A438-87B441CB8917}">
      <dgm:prSet/>
      <dgm:spPr/>
      <dgm:t>
        <a:bodyPr/>
        <a:lstStyle/>
        <a:p>
          <a:endParaRPr lang="cs-CZ"/>
        </a:p>
      </dgm:t>
    </dgm:pt>
    <dgm:pt modelId="{3FAEB8A5-4E94-4898-8F80-7CF4E6810F4D}">
      <dgm:prSet phldrT="[Text]"/>
      <dgm:spPr/>
      <dgm:t>
        <a:bodyPr/>
        <a:lstStyle/>
        <a:p>
          <a:r>
            <a:rPr lang="cs-CZ"/>
            <a:t>Prognózy prodejů</a:t>
          </a:r>
        </a:p>
      </dgm:t>
    </dgm:pt>
    <dgm:pt modelId="{DA9C6AC7-E5FA-4DA4-A8B4-0AAB4DA7C45B}" type="parTrans" cxnId="{AB697303-0CC0-4034-B3D6-D1FE5C28AA46}">
      <dgm:prSet/>
      <dgm:spPr/>
      <dgm:t>
        <a:bodyPr/>
        <a:lstStyle/>
        <a:p>
          <a:endParaRPr lang="cs-CZ"/>
        </a:p>
      </dgm:t>
    </dgm:pt>
    <dgm:pt modelId="{3B242827-CFA9-4689-83B6-C7FDC65EB267}" type="sibTrans" cxnId="{AB697303-0CC0-4034-B3D6-D1FE5C28AA46}">
      <dgm:prSet/>
      <dgm:spPr/>
      <dgm:t>
        <a:bodyPr/>
        <a:lstStyle/>
        <a:p>
          <a:endParaRPr lang="cs-CZ"/>
        </a:p>
      </dgm:t>
    </dgm:pt>
    <dgm:pt modelId="{29CBDDC0-B270-4633-BDD9-3E5408BDBD12}">
      <dgm:prSet phldrT="[Text]"/>
      <dgm:spPr/>
      <dgm:t>
        <a:bodyPr/>
        <a:lstStyle/>
        <a:p>
          <a:r>
            <a:rPr lang="cs-CZ"/>
            <a:t>Prognózy zisku</a:t>
          </a:r>
        </a:p>
      </dgm:t>
    </dgm:pt>
    <dgm:pt modelId="{5A20DF3B-3D9B-4E8F-8B9C-C3D3285C8A06}" type="parTrans" cxnId="{EA52D4C3-F7E2-4820-9C6D-62BDB5C86E95}">
      <dgm:prSet/>
      <dgm:spPr/>
      <dgm:t>
        <a:bodyPr/>
        <a:lstStyle/>
        <a:p>
          <a:endParaRPr lang="cs-CZ"/>
        </a:p>
      </dgm:t>
    </dgm:pt>
    <dgm:pt modelId="{17E94C41-4854-4F03-AEAE-FAE046E4C63A}" type="sibTrans" cxnId="{EA52D4C3-F7E2-4820-9C6D-62BDB5C86E95}">
      <dgm:prSet/>
      <dgm:spPr/>
      <dgm:t>
        <a:bodyPr/>
        <a:lstStyle/>
        <a:p>
          <a:endParaRPr lang="cs-CZ"/>
        </a:p>
      </dgm:t>
    </dgm:pt>
    <dgm:pt modelId="{D38FC7DC-79C9-494D-BA24-D3FB60D237AE}" type="pres">
      <dgm:prSet presAssocID="{1D317BA5-B233-450D-BCD3-519A72C725A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925AA3F-60B8-4F1A-BF21-3C1867ECBEF9}" type="pres">
      <dgm:prSet presAssocID="{5EBDF9DD-3AE3-412A-BC0B-5DBBF75B5757}" presName="centerShape" presStyleLbl="node0" presStyleIdx="0" presStyleCnt="1"/>
      <dgm:spPr/>
      <dgm:t>
        <a:bodyPr/>
        <a:lstStyle/>
        <a:p>
          <a:endParaRPr lang="cs-CZ"/>
        </a:p>
      </dgm:t>
    </dgm:pt>
    <dgm:pt modelId="{7E1EBC37-FE2C-4B13-B42B-D30E5663D826}" type="pres">
      <dgm:prSet presAssocID="{7B469C9F-FE73-4FB6-8985-2AAB815D52E7}" presName="parTrans" presStyleLbl="bgSibTrans2D1" presStyleIdx="0" presStyleCnt="2"/>
      <dgm:spPr/>
      <dgm:t>
        <a:bodyPr/>
        <a:lstStyle/>
        <a:p>
          <a:endParaRPr lang="cs-CZ"/>
        </a:p>
      </dgm:t>
    </dgm:pt>
    <dgm:pt modelId="{8224953A-D7B1-43FE-8450-0DC817D6E637}" type="pres">
      <dgm:prSet presAssocID="{3D02B5B8-6974-49EA-BBA2-C843A7CA4507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AE5DB7E-91FE-4ACF-9204-C52E3C1C47FC}" type="pres">
      <dgm:prSet presAssocID="{13C1A466-0956-443D-8A35-907107BF8F5A}" presName="parTrans" presStyleLbl="bgSibTrans2D1" presStyleIdx="1" presStyleCnt="2"/>
      <dgm:spPr/>
      <dgm:t>
        <a:bodyPr/>
        <a:lstStyle/>
        <a:p>
          <a:endParaRPr lang="cs-CZ"/>
        </a:p>
      </dgm:t>
    </dgm:pt>
    <dgm:pt modelId="{89525845-A78E-4386-B214-B8C5CE4A7680}" type="pres">
      <dgm:prSet presAssocID="{2C083DB3-4143-481F-A4EE-7D5C711819FB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2A81673-200B-4D65-B7B5-C00F5056ED85}" srcId="{5EBDF9DD-3AE3-412A-BC0B-5DBBF75B5757}" destId="{2C083DB3-4143-481F-A4EE-7D5C711819FB}" srcOrd="1" destOrd="0" parTransId="{13C1A466-0956-443D-8A35-907107BF8F5A}" sibTransId="{31BC8544-8D85-4BF7-9C26-380A2546BB1C}"/>
    <dgm:cxn modelId="{27218510-B687-49A2-A3E1-7E3481122802}" type="presOf" srcId="{2C083DB3-4143-481F-A4EE-7D5C711819FB}" destId="{89525845-A78E-4386-B214-B8C5CE4A7680}" srcOrd="0" destOrd="0" presId="urn:microsoft.com/office/officeart/2005/8/layout/radial4"/>
    <dgm:cxn modelId="{A71CA763-C858-42AA-B659-2451D41EA2F0}" srcId="{1D317BA5-B233-450D-BCD3-519A72C725AE}" destId="{D9910A91-A2B7-4703-94DB-5B7DE1636DEA}" srcOrd="1" destOrd="0" parTransId="{5775FEFD-6C92-418E-A3DA-FC932F4B34D7}" sibTransId="{7303C114-382B-4F00-A640-6DA7D260D16C}"/>
    <dgm:cxn modelId="{47A10240-6F0C-4D34-8FC4-05CF0B157C65}" type="presOf" srcId="{35176BDB-CE0F-4C8E-A626-13FEF78F5179}" destId="{8224953A-D7B1-43FE-8450-0DC817D6E637}" srcOrd="0" destOrd="4" presId="urn:microsoft.com/office/officeart/2005/8/layout/radial4"/>
    <dgm:cxn modelId="{2CE1F450-234C-4351-B309-17490EF5CEBF}" srcId="{3D02B5B8-6974-49EA-BBA2-C843A7CA4507}" destId="{35176BDB-CE0F-4C8E-A626-13FEF78F5179}" srcOrd="3" destOrd="0" parTransId="{D0DEF226-E4EF-4135-A338-752F128F1000}" sibTransId="{A4C7D070-FC31-487C-97E1-CAB94AF504D9}"/>
    <dgm:cxn modelId="{43809853-8F00-48C2-BC25-BB843F804065}" srcId="{3D02B5B8-6974-49EA-BBA2-C843A7CA4507}" destId="{17E5912D-5538-4FE4-ABCD-BF63258BDC57}" srcOrd="2" destOrd="0" parTransId="{A06E1D8C-A67B-473B-AD91-5E525EDE6724}" sibTransId="{3A76BE5D-5084-44E5-AAC2-E088DFDE1100}"/>
    <dgm:cxn modelId="{9403B457-7561-4CAD-BCBB-DF89CB3B6A90}" srcId="{3D02B5B8-6974-49EA-BBA2-C843A7CA4507}" destId="{066800E7-313A-4EDE-83CB-D6B6037930B7}" srcOrd="1" destOrd="0" parTransId="{696F4DDF-E043-409A-930D-237601841BA8}" sibTransId="{70DB7C3F-B865-43AB-8143-9806533F8AEF}"/>
    <dgm:cxn modelId="{5843260D-B7F0-4D58-89F2-581F43FEEB42}" type="presOf" srcId="{17E5912D-5538-4FE4-ABCD-BF63258BDC57}" destId="{8224953A-D7B1-43FE-8450-0DC817D6E637}" srcOrd="0" destOrd="3" presId="urn:microsoft.com/office/officeart/2005/8/layout/radial4"/>
    <dgm:cxn modelId="{8B088DAF-59B1-4ED9-9EEF-B68E068246CB}" type="presOf" srcId="{5EBDF9DD-3AE3-412A-BC0B-5DBBF75B5757}" destId="{D925AA3F-60B8-4F1A-BF21-3C1867ECBEF9}" srcOrd="0" destOrd="0" presId="urn:microsoft.com/office/officeart/2005/8/layout/radial4"/>
    <dgm:cxn modelId="{2B7D842A-469E-47B4-A6F2-83E426A19C06}" type="presOf" srcId="{3FAEB8A5-4E94-4898-8F80-7CF4E6810F4D}" destId="{89525845-A78E-4386-B214-B8C5CE4A7680}" srcOrd="0" destOrd="2" presId="urn:microsoft.com/office/officeart/2005/8/layout/radial4"/>
    <dgm:cxn modelId="{B2223629-E487-4E4C-9356-84BAA015C6B1}" type="presOf" srcId="{37653F31-5131-4C4D-81D7-04ED5BB85ECB}" destId="{89525845-A78E-4386-B214-B8C5CE4A7680}" srcOrd="0" destOrd="1" presId="urn:microsoft.com/office/officeart/2005/8/layout/radial4"/>
    <dgm:cxn modelId="{E29BB497-891A-488C-A655-672F4E841FF5}" srcId="{3D02B5B8-6974-49EA-BBA2-C843A7CA4507}" destId="{59B0C9F1-22AF-49F5-B3EE-049163032DD3}" srcOrd="0" destOrd="0" parTransId="{298CE149-3DB6-4A34-A439-79AA7130706A}" sibTransId="{358B0E16-15C4-469B-A9BE-552FEAB568CF}"/>
    <dgm:cxn modelId="{CC361163-5012-4A16-A438-87B441CB8917}" srcId="{2C083DB3-4143-481F-A4EE-7D5C711819FB}" destId="{37653F31-5131-4C4D-81D7-04ED5BB85ECB}" srcOrd="0" destOrd="0" parTransId="{EBC6370F-D4F2-4B55-B0A9-59B555CD4A7B}" sibTransId="{C01963CA-22B4-4A69-8565-CAA240FE0943}"/>
    <dgm:cxn modelId="{A829F6EC-B52A-42C4-B97C-C63E4F8A2ADD}" srcId="{5EBDF9DD-3AE3-412A-BC0B-5DBBF75B5757}" destId="{3D02B5B8-6974-49EA-BBA2-C843A7CA4507}" srcOrd="0" destOrd="0" parTransId="{7B469C9F-FE73-4FB6-8985-2AAB815D52E7}" sibTransId="{AC7828C0-5197-4531-866D-7013DCB8942C}"/>
    <dgm:cxn modelId="{FBB80C76-5E04-4D76-A7D0-B557B23705F8}" type="presOf" srcId="{29CBDDC0-B270-4633-BDD9-3E5408BDBD12}" destId="{89525845-A78E-4386-B214-B8C5CE4A7680}" srcOrd="0" destOrd="3" presId="urn:microsoft.com/office/officeart/2005/8/layout/radial4"/>
    <dgm:cxn modelId="{647BB181-5249-4932-BE56-3903835FADAB}" type="presOf" srcId="{066800E7-313A-4EDE-83CB-D6B6037930B7}" destId="{8224953A-D7B1-43FE-8450-0DC817D6E637}" srcOrd="0" destOrd="2" presId="urn:microsoft.com/office/officeart/2005/8/layout/radial4"/>
    <dgm:cxn modelId="{21161A52-AA4A-4B5D-83AF-D31862A12AD7}" type="presOf" srcId="{59B0C9F1-22AF-49F5-B3EE-049163032DD3}" destId="{8224953A-D7B1-43FE-8450-0DC817D6E637}" srcOrd="0" destOrd="1" presId="urn:microsoft.com/office/officeart/2005/8/layout/radial4"/>
    <dgm:cxn modelId="{AB697303-0CC0-4034-B3D6-D1FE5C28AA46}" srcId="{2C083DB3-4143-481F-A4EE-7D5C711819FB}" destId="{3FAEB8A5-4E94-4898-8F80-7CF4E6810F4D}" srcOrd="1" destOrd="0" parTransId="{DA9C6AC7-E5FA-4DA4-A8B4-0AAB4DA7C45B}" sibTransId="{3B242827-CFA9-4689-83B6-C7FDC65EB267}"/>
    <dgm:cxn modelId="{EA52D4C3-F7E2-4820-9C6D-62BDB5C86E95}" srcId="{2C083DB3-4143-481F-A4EE-7D5C711819FB}" destId="{29CBDDC0-B270-4633-BDD9-3E5408BDBD12}" srcOrd="2" destOrd="0" parTransId="{5A20DF3B-3D9B-4E8F-8B9C-C3D3285C8A06}" sibTransId="{17E94C41-4854-4F03-AEAE-FAE046E4C63A}"/>
    <dgm:cxn modelId="{51021BA8-B616-459C-9CE7-2327B524F0D7}" type="presOf" srcId="{3D02B5B8-6974-49EA-BBA2-C843A7CA4507}" destId="{8224953A-D7B1-43FE-8450-0DC817D6E637}" srcOrd="0" destOrd="0" presId="urn:microsoft.com/office/officeart/2005/8/layout/radial4"/>
    <dgm:cxn modelId="{F1FD0716-B431-469B-A297-E3B02AC8A14A}" type="presOf" srcId="{1D317BA5-B233-450D-BCD3-519A72C725AE}" destId="{D38FC7DC-79C9-494D-BA24-D3FB60D237AE}" srcOrd="0" destOrd="0" presId="urn:microsoft.com/office/officeart/2005/8/layout/radial4"/>
    <dgm:cxn modelId="{9A3DE9CB-EE1D-441A-A67E-768A4215718F}" srcId="{1D317BA5-B233-450D-BCD3-519A72C725AE}" destId="{5EBDF9DD-3AE3-412A-BC0B-5DBBF75B5757}" srcOrd="0" destOrd="0" parTransId="{A1CF9D95-E5DE-43B5-8CDD-A0BD21335B95}" sibTransId="{F6C2E7D7-2D11-4EA4-9640-7A95D80FB1B0}"/>
    <dgm:cxn modelId="{6FBEFD9D-38F8-4D35-AED5-1C07D66A0B42}" type="presOf" srcId="{13C1A466-0956-443D-8A35-907107BF8F5A}" destId="{7AE5DB7E-91FE-4ACF-9204-C52E3C1C47FC}" srcOrd="0" destOrd="0" presId="urn:microsoft.com/office/officeart/2005/8/layout/radial4"/>
    <dgm:cxn modelId="{776CF18B-6308-4F44-AF15-D415F998D966}" srcId="{D9910A91-A2B7-4703-94DB-5B7DE1636DEA}" destId="{DC1EAA15-C178-4428-B3F9-3ED6DDE9FB87}" srcOrd="0" destOrd="0" parTransId="{AA9BBCBB-99AC-4237-A573-38E04CF3E2D4}" sibTransId="{765328B3-5CA1-409F-B501-FA2708E1A23C}"/>
    <dgm:cxn modelId="{027DB506-2C55-4544-86CA-09703166CB8C}" type="presOf" srcId="{7B469C9F-FE73-4FB6-8985-2AAB815D52E7}" destId="{7E1EBC37-FE2C-4B13-B42B-D30E5663D826}" srcOrd="0" destOrd="0" presId="urn:microsoft.com/office/officeart/2005/8/layout/radial4"/>
    <dgm:cxn modelId="{788AE241-DD5E-4D45-9E96-DDE54809DEB6}" type="presParOf" srcId="{D38FC7DC-79C9-494D-BA24-D3FB60D237AE}" destId="{D925AA3F-60B8-4F1A-BF21-3C1867ECBEF9}" srcOrd="0" destOrd="0" presId="urn:microsoft.com/office/officeart/2005/8/layout/radial4"/>
    <dgm:cxn modelId="{C16537EF-FEB1-4C4A-AE77-3194A87EE313}" type="presParOf" srcId="{D38FC7DC-79C9-494D-BA24-D3FB60D237AE}" destId="{7E1EBC37-FE2C-4B13-B42B-D30E5663D826}" srcOrd="1" destOrd="0" presId="urn:microsoft.com/office/officeart/2005/8/layout/radial4"/>
    <dgm:cxn modelId="{C0961A61-FBC7-4618-A25D-A2132F97E38B}" type="presParOf" srcId="{D38FC7DC-79C9-494D-BA24-D3FB60D237AE}" destId="{8224953A-D7B1-43FE-8450-0DC817D6E637}" srcOrd="2" destOrd="0" presId="urn:microsoft.com/office/officeart/2005/8/layout/radial4"/>
    <dgm:cxn modelId="{33374DCE-BF9C-4796-8187-9AFF419ECEFA}" type="presParOf" srcId="{D38FC7DC-79C9-494D-BA24-D3FB60D237AE}" destId="{7AE5DB7E-91FE-4ACF-9204-C52E3C1C47FC}" srcOrd="3" destOrd="0" presId="urn:microsoft.com/office/officeart/2005/8/layout/radial4"/>
    <dgm:cxn modelId="{0C1DBE04-88E3-4E33-A47B-BA481CEA4A98}" type="presParOf" srcId="{D38FC7DC-79C9-494D-BA24-D3FB60D237AE}" destId="{89525845-A78E-4386-B214-B8C5CE4A7680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AB0F808-1E61-418B-A1FE-AA4A8003FF13}" type="doc">
      <dgm:prSet loTypeId="urn:microsoft.com/office/officeart/2005/8/layout/chevronAccent+Icon" loCatId="officeonline" qsTypeId="urn:microsoft.com/office/officeart/2005/8/quickstyle/simple1" qsCatId="simple" csTypeId="urn:microsoft.com/office/officeart/2005/8/colors/accent1_2" csCatId="accent1" phldr="1"/>
      <dgm:spPr/>
    </dgm:pt>
    <dgm:pt modelId="{6AC7852E-7DC1-4646-875C-DE0A5A804F04}">
      <dgm:prSet phldrT="[Text]" custT="1"/>
      <dgm:spPr/>
      <dgm:t>
        <a:bodyPr/>
        <a:lstStyle/>
        <a:p>
          <a:r>
            <a:rPr lang="cs-CZ" sz="1600" dirty="0"/>
            <a:t>Podnikové strategické cíle</a:t>
          </a:r>
        </a:p>
      </dgm:t>
    </dgm:pt>
    <dgm:pt modelId="{E4F2E38C-8C1C-4919-9340-9265E6267A96}" type="parTrans" cxnId="{41E6191D-E431-4098-93F8-A946F003BBD7}">
      <dgm:prSet/>
      <dgm:spPr/>
      <dgm:t>
        <a:bodyPr/>
        <a:lstStyle/>
        <a:p>
          <a:endParaRPr lang="cs-CZ"/>
        </a:p>
      </dgm:t>
    </dgm:pt>
    <dgm:pt modelId="{0A5A8F43-8505-47EB-B31C-225CCC1B920C}" type="sibTrans" cxnId="{41E6191D-E431-4098-93F8-A946F003BBD7}">
      <dgm:prSet/>
      <dgm:spPr/>
      <dgm:t>
        <a:bodyPr/>
        <a:lstStyle/>
        <a:p>
          <a:endParaRPr lang="cs-CZ"/>
        </a:p>
      </dgm:t>
    </dgm:pt>
    <dgm:pt modelId="{CDFFC986-C7B0-484D-ADE3-32BBC05E681F}">
      <dgm:prSet phldrT="[Text]" custT="1"/>
      <dgm:spPr/>
      <dgm:t>
        <a:bodyPr/>
        <a:lstStyle/>
        <a:p>
          <a:r>
            <a:rPr lang="cs-CZ" sz="1800" dirty="0"/>
            <a:t>Produktové cíle</a:t>
          </a:r>
        </a:p>
      </dgm:t>
    </dgm:pt>
    <dgm:pt modelId="{12C14C71-9A11-4DEC-A5BF-C185B8370E24}" type="parTrans" cxnId="{B2048E71-83FA-44A7-9CCF-1592D959090D}">
      <dgm:prSet/>
      <dgm:spPr/>
      <dgm:t>
        <a:bodyPr/>
        <a:lstStyle/>
        <a:p>
          <a:endParaRPr lang="cs-CZ"/>
        </a:p>
      </dgm:t>
    </dgm:pt>
    <dgm:pt modelId="{9624F369-5B3C-4CE4-B8A3-11EB8598260A}" type="sibTrans" cxnId="{B2048E71-83FA-44A7-9CCF-1592D959090D}">
      <dgm:prSet/>
      <dgm:spPr/>
      <dgm:t>
        <a:bodyPr/>
        <a:lstStyle/>
        <a:p>
          <a:endParaRPr lang="cs-CZ"/>
        </a:p>
      </dgm:t>
    </dgm:pt>
    <dgm:pt modelId="{780C3B9F-6557-4348-91B1-EF194027E155}">
      <dgm:prSet phldrT="[Text]" custT="1"/>
      <dgm:spPr/>
      <dgm:t>
        <a:bodyPr/>
        <a:lstStyle/>
        <a:p>
          <a:r>
            <a:rPr lang="cs-CZ" sz="1600" dirty="0"/>
            <a:t>Marketingový výzkum a marketingové analýzy</a:t>
          </a:r>
        </a:p>
      </dgm:t>
    </dgm:pt>
    <dgm:pt modelId="{5C9FF91D-A7B0-4083-9913-8D8171621DFC}" type="parTrans" cxnId="{FDD3FDF3-CFB0-4711-81A8-8A1875F35E24}">
      <dgm:prSet/>
      <dgm:spPr/>
      <dgm:t>
        <a:bodyPr/>
        <a:lstStyle/>
        <a:p>
          <a:endParaRPr lang="cs-CZ"/>
        </a:p>
      </dgm:t>
    </dgm:pt>
    <dgm:pt modelId="{44022FFA-5EE1-46E7-81F8-8729E1ADD133}" type="sibTrans" cxnId="{FDD3FDF3-CFB0-4711-81A8-8A1875F35E24}">
      <dgm:prSet/>
      <dgm:spPr/>
      <dgm:t>
        <a:bodyPr/>
        <a:lstStyle/>
        <a:p>
          <a:endParaRPr lang="cs-CZ"/>
        </a:p>
      </dgm:t>
    </dgm:pt>
    <dgm:pt modelId="{81C55EBF-0D9D-4A6B-A59E-9DAA4B650C00}">
      <dgm:prSet phldrT="[Text]" custT="1"/>
      <dgm:spPr/>
      <dgm:t>
        <a:bodyPr/>
        <a:lstStyle/>
        <a:p>
          <a:r>
            <a:rPr lang="cs-CZ" sz="1800" dirty="0"/>
            <a:t>Produktové strategie</a:t>
          </a:r>
        </a:p>
      </dgm:t>
    </dgm:pt>
    <dgm:pt modelId="{430FC26C-5567-41CE-BD9B-E8042694C566}" type="parTrans" cxnId="{91C6261B-785C-48DF-96C7-A2492B8201EF}">
      <dgm:prSet/>
      <dgm:spPr/>
      <dgm:t>
        <a:bodyPr/>
        <a:lstStyle/>
        <a:p>
          <a:endParaRPr lang="cs-CZ"/>
        </a:p>
      </dgm:t>
    </dgm:pt>
    <dgm:pt modelId="{A1FCFF7E-42E1-4652-AF03-158A391E1884}" type="sibTrans" cxnId="{91C6261B-785C-48DF-96C7-A2492B8201EF}">
      <dgm:prSet/>
      <dgm:spPr/>
      <dgm:t>
        <a:bodyPr/>
        <a:lstStyle/>
        <a:p>
          <a:endParaRPr lang="cs-CZ"/>
        </a:p>
      </dgm:t>
    </dgm:pt>
    <dgm:pt modelId="{7F918419-4871-4A24-94AC-35AF7E97C89D}" type="pres">
      <dgm:prSet presAssocID="{9AB0F808-1E61-418B-A1FE-AA4A8003FF13}" presName="Name0" presStyleCnt="0">
        <dgm:presLayoutVars>
          <dgm:dir/>
          <dgm:resizeHandles val="exact"/>
        </dgm:presLayoutVars>
      </dgm:prSet>
      <dgm:spPr/>
    </dgm:pt>
    <dgm:pt modelId="{E64D874B-6765-4056-BF67-7B72548996CD}" type="pres">
      <dgm:prSet presAssocID="{6AC7852E-7DC1-4646-875C-DE0A5A804F04}" presName="composite" presStyleCnt="0"/>
      <dgm:spPr/>
    </dgm:pt>
    <dgm:pt modelId="{8C09682A-3FD6-4AB5-B178-EAD454378EA9}" type="pres">
      <dgm:prSet presAssocID="{6AC7852E-7DC1-4646-875C-DE0A5A804F04}" presName="bgChev" presStyleLbl="node1" presStyleIdx="0" presStyleCnt="4"/>
      <dgm:spPr/>
    </dgm:pt>
    <dgm:pt modelId="{50574CF3-D7C5-4E65-8589-7BE634100404}" type="pres">
      <dgm:prSet presAssocID="{6AC7852E-7DC1-4646-875C-DE0A5A804F04}" presName="txNode" presStyleLbl="fgAcc1" presStyleIdx="0" presStyleCnt="4" custLinFactNeighborX="2248" custLinFactNeighborY="-428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3D40263-1CF7-4C83-BB08-5A094E3DB272}" type="pres">
      <dgm:prSet presAssocID="{0A5A8F43-8505-47EB-B31C-225CCC1B920C}" presName="compositeSpace" presStyleCnt="0"/>
      <dgm:spPr/>
    </dgm:pt>
    <dgm:pt modelId="{739E09AC-253D-4B56-B753-AC6FD11A0E6B}" type="pres">
      <dgm:prSet presAssocID="{CDFFC986-C7B0-484D-ADE3-32BBC05E681F}" presName="composite" presStyleCnt="0"/>
      <dgm:spPr/>
    </dgm:pt>
    <dgm:pt modelId="{96E91382-0BC7-4895-BFEE-E1148E7D9C31}" type="pres">
      <dgm:prSet presAssocID="{CDFFC986-C7B0-484D-ADE3-32BBC05E681F}" presName="bgChev" presStyleLbl="node1" presStyleIdx="1" presStyleCnt="4"/>
      <dgm:spPr/>
    </dgm:pt>
    <dgm:pt modelId="{0718081B-0B6F-44F5-B208-3927DB5D8854}" type="pres">
      <dgm:prSet presAssocID="{CDFFC986-C7B0-484D-ADE3-32BBC05E681F}" presName="txNode" presStyleLbl="fgAcc1" presStyleIdx="1" presStyleCnt="4" custLinFactNeighborX="-312" custLinFactNeighborY="-428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B073621-658A-458B-9501-D54A87A8ACC8}" type="pres">
      <dgm:prSet presAssocID="{9624F369-5B3C-4CE4-B8A3-11EB8598260A}" presName="compositeSpace" presStyleCnt="0"/>
      <dgm:spPr/>
    </dgm:pt>
    <dgm:pt modelId="{9F10EDAE-303A-483A-A5E2-C84FE2D3AF03}" type="pres">
      <dgm:prSet presAssocID="{780C3B9F-6557-4348-91B1-EF194027E155}" presName="composite" presStyleCnt="0"/>
      <dgm:spPr/>
    </dgm:pt>
    <dgm:pt modelId="{2BF6CA4D-EDB7-40CD-83CF-FFE47E51C138}" type="pres">
      <dgm:prSet presAssocID="{780C3B9F-6557-4348-91B1-EF194027E155}" presName="bgChev" presStyleLbl="node1" presStyleIdx="2" presStyleCnt="4"/>
      <dgm:spPr/>
    </dgm:pt>
    <dgm:pt modelId="{807A3BB1-CFD2-41BC-8918-AD9B03F6F9B7}" type="pres">
      <dgm:prSet presAssocID="{780C3B9F-6557-4348-91B1-EF194027E155}" presName="txNode" presStyleLbl="fgAcc1" presStyleIdx="2" presStyleCnt="4" custScaleX="108454" custScaleY="13528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244D62C-58E0-4C21-9DF2-5FD1BC0CFF1A}" type="pres">
      <dgm:prSet presAssocID="{44022FFA-5EE1-46E7-81F8-8729E1ADD133}" presName="compositeSpace" presStyleCnt="0"/>
      <dgm:spPr/>
    </dgm:pt>
    <dgm:pt modelId="{7F86F32C-1FB7-4C96-9864-762DAC2E0876}" type="pres">
      <dgm:prSet presAssocID="{81C55EBF-0D9D-4A6B-A59E-9DAA4B650C00}" presName="composite" presStyleCnt="0"/>
      <dgm:spPr/>
    </dgm:pt>
    <dgm:pt modelId="{84D9D5DF-22B3-4BA2-B469-B65ACE4B3F03}" type="pres">
      <dgm:prSet presAssocID="{81C55EBF-0D9D-4A6B-A59E-9DAA4B650C00}" presName="bgChev" presStyleLbl="node1" presStyleIdx="3" presStyleCnt="4"/>
      <dgm:spPr/>
    </dgm:pt>
    <dgm:pt modelId="{C6CBCF66-6B22-4EEE-81EB-6053C8CD3672}" type="pres">
      <dgm:prSet presAssocID="{81C55EBF-0D9D-4A6B-A59E-9DAA4B650C00}" presName="tx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2048E71-83FA-44A7-9CCF-1592D959090D}" srcId="{9AB0F808-1E61-418B-A1FE-AA4A8003FF13}" destId="{CDFFC986-C7B0-484D-ADE3-32BBC05E681F}" srcOrd="1" destOrd="0" parTransId="{12C14C71-9A11-4DEC-A5BF-C185B8370E24}" sibTransId="{9624F369-5B3C-4CE4-B8A3-11EB8598260A}"/>
    <dgm:cxn modelId="{91C6261B-785C-48DF-96C7-A2492B8201EF}" srcId="{9AB0F808-1E61-418B-A1FE-AA4A8003FF13}" destId="{81C55EBF-0D9D-4A6B-A59E-9DAA4B650C00}" srcOrd="3" destOrd="0" parTransId="{430FC26C-5567-41CE-BD9B-E8042694C566}" sibTransId="{A1FCFF7E-42E1-4652-AF03-158A391E1884}"/>
    <dgm:cxn modelId="{80CD3E56-8994-4380-97D4-CE41668588B9}" type="presOf" srcId="{780C3B9F-6557-4348-91B1-EF194027E155}" destId="{807A3BB1-CFD2-41BC-8918-AD9B03F6F9B7}" srcOrd="0" destOrd="0" presId="urn:microsoft.com/office/officeart/2005/8/layout/chevronAccent+Icon"/>
    <dgm:cxn modelId="{FDD3FDF3-CFB0-4711-81A8-8A1875F35E24}" srcId="{9AB0F808-1E61-418B-A1FE-AA4A8003FF13}" destId="{780C3B9F-6557-4348-91B1-EF194027E155}" srcOrd="2" destOrd="0" parTransId="{5C9FF91D-A7B0-4083-9913-8D8171621DFC}" sibTransId="{44022FFA-5EE1-46E7-81F8-8729E1ADD133}"/>
    <dgm:cxn modelId="{7F736C13-88FC-40B4-85EE-6C117F864C91}" type="presOf" srcId="{CDFFC986-C7B0-484D-ADE3-32BBC05E681F}" destId="{0718081B-0B6F-44F5-B208-3927DB5D8854}" srcOrd="0" destOrd="0" presId="urn:microsoft.com/office/officeart/2005/8/layout/chevronAccent+Icon"/>
    <dgm:cxn modelId="{CE2ED20F-33EA-40E6-A32E-32E956777045}" type="presOf" srcId="{81C55EBF-0D9D-4A6B-A59E-9DAA4B650C00}" destId="{C6CBCF66-6B22-4EEE-81EB-6053C8CD3672}" srcOrd="0" destOrd="0" presId="urn:microsoft.com/office/officeart/2005/8/layout/chevronAccent+Icon"/>
    <dgm:cxn modelId="{7063267F-CFF1-46F2-A2ED-DE08EC07C54A}" type="presOf" srcId="{6AC7852E-7DC1-4646-875C-DE0A5A804F04}" destId="{50574CF3-D7C5-4E65-8589-7BE634100404}" srcOrd="0" destOrd="0" presId="urn:microsoft.com/office/officeart/2005/8/layout/chevronAccent+Icon"/>
    <dgm:cxn modelId="{41E6191D-E431-4098-93F8-A946F003BBD7}" srcId="{9AB0F808-1E61-418B-A1FE-AA4A8003FF13}" destId="{6AC7852E-7DC1-4646-875C-DE0A5A804F04}" srcOrd="0" destOrd="0" parTransId="{E4F2E38C-8C1C-4919-9340-9265E6267A96}" sibTransId="{0A5A8F43-8505-47EB-B31C-225CCC1B920C}"/>
    <dgm:cxn modelId="{E0A4B6D0-0E96-481E-AD90-3E435EB7CCD6}" type="presOf" srcId="{9AB0F808-1E61-418B-A1FE-AA4A8003FF13}" destId="{7F918419-4871-4A24-94AC-35AF7E97C89D}" srcOrd="0" destOrd="0" presId="urn:microsoft.com/office/officeart/2005/8/layout/chevronAccent+Icon"/>
    <dgm:cxn modelId="{4A36160B-0AEE-4500-96FA-C7B67B8AD310}" type="presParOf" srcId="{7F918419-4871-4A24-94AC-35AF7E97C89D}" destId="{E64D874B-6765-4056-BF67-7B72548996CD}" srcOrd="0" destOrd="0" presId="urn:microsoft.com/office/officeart/2005/8/layout/chevronAccent+Icon"/>
    <dgm:cxn modelId="{BC795D0F-2FD3-4EFC-8636-964EA7C1A2BE}" type="presParOf" srcId="{E64D874B-6765-4056-BF67-7B72548996CD}" destId="{8C09682A-3FD6-4AB5-B178-EAD454378EA9}" srcOrd="0" destOrd="0" presId="urn:microsoft.com/office/officeart/2005/8/layout/chevronAccent+Icon"/>
    <dgm:cxn modelId="{9D4BBEA8-2280-4D13-ACA6-13C16E22D5BE}" type="presParOf" srcId="{E64D874B-6765-4056-BF67-7B72548996CD}" destId="{50574CF3-D7C5-4E65-8589-7BE634100404}" srcOrd="1" destOrd="0" presId="urn:microsoft.com/office/officeart/2005/8/layout/chevronAccent+Icon"/>
    <dgm:cxn modelId="{1D079D8A-D515-4243-86A3-C8516DC42C33}" type="presParOf" srcId="{7F918419-4871-4A24-94AC-35AF7E97C89D}" destId="{A3D40263-1CF7-4C83-BB08-5A094E3DB272}" srcOrd="1" destOrd="0" presId="urn:microsoft.com/office/officeart/2005/8/layout/chevronAccent+Icon"/>
    <dgm:cxn modelId="{04EBDF11-EB7A-4D5F-A27F-4DFF086403B4}" type="presParOf" srcId="{7F918419-4871-4A24-94AC-35AF7E97C89D}" destId="{739E09AC-253D-4B56-B753-AC6FD11A0E6B}" srcOrd="2" destOrd="0" presId="urn:microsoft.com/office/officeart/2005/8/layout/chevronAccent+Icon"/>
    <dgm:cxn modelId="{0EA8F496-BF98-4B24-9DB9-0DEAB94599AD}" type="presParOf" srcId="{739E09AC-253D-4B56-B753-AC6FD11A0E6B}" destId="{96E91382-0BC7-4895-BFEE-E1148E7D9C31}" srcOrd="0" destOrd="0" presId="urn:microsoft.com/office/officeart/2005/8/layout/chevronAccent+Icon"/>
    <dgm:cxn modelId="{EB5213E6-27B0-46CB-B24F-4FF1E0CBFEAF}" type="presParOf" srcId="{739E09AC-253D-4B56-B753-AC6FD11A0E6B}" destId="{0718081B-0B6F-44F5-B208-3927DB5D8854}" srcOrd="1" destOrd="0" presId="urn:microsoft.com/office/officeart/2005/8/layout/chevronAccent+Icon"/>
    <dgm:cxn modelId="{CA13CC97-D43B-4933-976C-B9C673D5B85D}" type="presParOf" srcId="{7F918419-4871-4A24-94AC-35AF7E97C89D}" destId="{2B073621-658A-458B-9501-D54A87A8ACC8}" srcOrd="3" destOrd="0" presId="urn:microsoft.com/office/officeart/2005/8/layout/chevronAccent+Icon"/>
    <dgm:cxn modelId="{11889FC8-ABC2-4E24-8CAD-CCFF673683B9}" type="presParOf" srcId="{7F918419-4871-4A24-94AC-35AF7E97C89D}" destId="{9F10EDAE-303A-483A-A5E2-C84FE2D3AF03}" srcOrd="4" destOrd="0" presId="urn:microsoft.com/office/officeart/2005/8/layout/chevronAccent+Icon"/>
    <dgm:cxn modelId="{B73325FA-55F2-4EEE-8F1E-B1930C3B8826}" type="presParOf" srcId="{9F10EDAE-303A-483A-A5E2-C84FE2D3AF03}" destId="{2BF6CA4D-EDB7-40CD-83CF-FFE47E51C138}" srcOrd="0" destOrd="0" presId="urn:microsoft.com/office/officeart/2005/8/layout/chevronAccent+Icon"/>
    <dgm:cxn modelId="{9A08E2F3-B5BD-4F30-98A0-80F184F4548A}" type="presParOf" srcId="{9F10EDAE-303A-483A-A5E2-C84FE2D3AF03}" destId="{807A3BB1-CFD2-41BC-8918-AD9B03F6F9B7}" srcOrd="1" destOrd="0" presId="urn:microsoft.com/office/officeart/2005/8/layout/chevronAccent+Icon"/>
    <dgm:cxn modelId="{1B0BBD28-BE7E-49AE-9909-335039E6C6D6}" type="presParOf" srcId="{7F918419-4871-4A24-94AC-35AF7E97C89D}" destId="{3244D62C-58E0-4C21-9DF2-5FD1BC0CFF1A}" srcOrd="5" destOrd="0" presId="urn:microsoft.com/office/officeart/2005/8/layout/chevronAccent+Icon"/>
    <dgm:cxn modelId="{BE526557-2CBA-4D53-A3E3-8016596561FF}" type="presParOf" srcId="{7F918419-4871-4A24-94AC-35AF7E97C89D}" destId="{7F86F32C-1FB7-4C96-9864-762DAC2E0876}" srcOrd="6" destOrd="0" presId="urn:microsoft.com/office/officeart/2005/8/layout/chevronAccent+Icon"/>
    <dgm:cxn modelId="{381BB52E-E531-46C6-A55C-CCD8BA06D6A9}" type="presParOf" srcId="{7F86F32C-1FB7-4C96-9864-762DAC2E0876}" destId="{84D9D5DF-22B3-4BA2-B469-B65ACE4B3F03}" srcOrd="0" destOrd="0" presId="urn:microsoft.com/office/officeart/2005/8/layout/chevronAccent+Icon"/>
    <dgm:cxn modelId="{B9126C0C-F80B-4DB1-9B9F-FA2316CCF7CE}" type="presParOf" srcId="{7F86F32C-1FB7-4C96-9864-762DAC2E0876}" destId="{C6CBCF66-6B22-4EEE-81EB-6053C8CD3672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82DA278-6351-4184-A3A7-21BC90356A5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29D7FD1-F620-4CC3-8AE8-F834655B61BC}">
      <dgm:prSet phldrT="[Text]"/>
      <dgm:spPr/>
      <dgm:t>
        <a:bodyPr/>
        <a:lstStyle/>
        <a:p>
          <a:r>
            <a:rPr lang="cs-CZ"/>
            <a:t>Podnikový strategický cíl</a:t>
          </a:r>
        </a:p>
      </dgm:t>
    </dgm:pt>
    <dgm:pt modelId="{696A5962-73F0-4B9B-A687-36ECE5DA2B0A}" type="parTrans" cxnId="{657AE97B-7D52-4959-B252-7D1BD878351E}">
      <dgm:prSet/>
      <dgm:spPr/>
      <dgm:t>
        <a:bodyPr/>
        <a:lstStyle/>
        <a:p>
          <a:endParaRPr lang="cs-CZ"/>
        </a:p>
      </dgm:t>
    </dgm:pt>
    <dgm:pt modelId="{1251FC24-7775-419C-ADFE-7AB6BFB8A93F}" type="sibTrans" cxnId="{657AE97B-7D52-4959-B252-7D1BD878351E}">
      <dgm:prSet/>
      <dgm:spPr/>
      <dgm:t>
        <a:bodyPr/>
        <a:lstStyle/>
        <a:p>
          <a:endParaRPr lang="cs-CZ"/>
        </a:p>
      </dgm:t>
    </dgm:pt>
    <dgm:pt modelId="{5D397F18-5C7C-4806-A429-0EA9318405D6}">
      <dgm:prSet phldrT="[Text]"/>
      <dgm:spPr/>
      <dgm:t>
        <a:bodyPr/>
        <a:lstStyle/>
        <a:p>
          <a:r>
            <a:rPr lang="cs-CZ"/>
            <a:t>Výrobní cíle</a:t>
          </a:r>
        </a:p>
      </dgm:t>
    </dgm:pt>
    <dgm:pt modelId="{F5BFAB0D-FAC1-4D55-AE15-7F34037F747A}" type="parTrans" cxnId="{D9A5D48F-C525-4AF9-8D91-04A749BC4A0F}">
      <dgm:prSet/>
      <dgm:spPr/>
      <dgm:t>
        <a:bodyPr/>
        <a:lstStyle/>
        <a:p>
          <a:endParaRPr lang="cs-CZ"/>
        </a:p>
      </dgm:t>
    </dgm:pt>
    <dgm:pt modelId="{7BA067AB-3FEB-4E0A-B377-849C62F85889}" type="sibTrans" cxnId="{D9A5D48F-C525-4AF9-8D91-04A749BC4A0F}">
      <dgm:prSet/>
      <dgm:spPr/>
      <dgm:t>
        <a:bodyPr/>
        <a:lstStyle/>
        <a:p>
          <a:endParaRPr lang="cs-CZ"/>
        </a:p>
      </dgm:t>
    </dgm:pt>
    <dgm:pt modelId="{F5F185F1-1CC3-4081-9C23-8182AE2AE840}">
      <dgm:prSet phldrT="[Text]"/>
      <dgm:spPr/>
      <dgm:t>
        <a:bodyPr/>
        <a:lstStyle/>
        <a:p>
          <a:r>
            <a:rPr lang="cs-CZ"/>
            <a:t>Odbytové marketingové cíle</a:t>
          </a:r>
        </a:p>
      </dgm:t>
    </dgm:pt>
    <dgm:pt modelId="{088E3BE6-3BF9-4B44-A514-D4C85CA0CC9B}" type="parTrans" cxnId="{96EFD701-53E7-46E0-89D8-FBF0D0865301}">
      <dgm:prSet/>
      <dgm:spPr/>
      <dgm:t>
        <a:bodyPr/>
        <a:lstStyle/>
        <a:p>
          <a:endParaRPr lang="cs-CZ"/>
        </a:p>
      </dgm:t>
    </dgm:pt>
    <dgm:pt modelId="{A11982D2-57B7-48C8-8B5D-51E3FB872CF8}" type="sibTrans" cxnId="{96EFD701-53E7-46E0-89D8-FBF0D0865301}">
      <dgm:prSet/>
      <dgm:spPr/>
      <dgm:t>
        <a:bodyPr/>
        <a:lstStyle/>
        <a:p>
          <a:endParaRPr lang="cs-CZ"/>
        </a:p>
      </dgm:t>
    </dgm:pt>
    <dgm:pt modelId="{45B8CD80-22D1-4457-BB6B-D0FA3A3268E2}">
      <dgm:prSet phldrT="[Text]"/>
      <dgm:spPr/>
      <dgm:t>
        <a:bodyPr/>
        <a:lstStyle/>
        <a:p>
          <a:r>
            <a:rPr lang="cs-CZ"/>
            <a:t>Finanční cíle</a:t>
          </a:r>
        </a:p>
      </dgm:t>
    </dgm:pt>
    <dgm:pt modelId="{55E6A940-2A7B-4824-9A5B-F01DF40920B2}" type="parTrans" cxnId="{C42C97D5-5202-4E26-9719-9A1DA4081B2C}">
      <dgm:prSet/>
      <dgm:spPr/>
      <dgm:t>
        <a:bodyPr/>
        <a:lstStyle/>
        <a:p>
          <a:endParaRPr lang="cs-CZ"/>
        </a:p>
      </dgm:t>
    </dgm:pt>
    <dgm:pt modelId="{A69697F4-96CC-4298-B513-6199D98C0042}" type="sibTrans" cxnId="{C42C97D5-5202-4E26-9719-9A1DA4081B2C}">
      <dgm:prSet/>
      <dgm:spPr/>
      <dgm:t>
        <a:bodyPr/>
        <a:lstStyle/>
        <a:p>
          <a:endParaRPr lang="cs-CZ"/>
        </a:p>
      </dgm:t>
    </dgm:pt>
    <dgm:pt modelId="{F063A8F7-D5B4-4F0F-964E-07AA0B9A2B01}">
      <dgm:prSet phldrT="[Text]"/>
      <dgm:spPr/>
      <dgm:t>
        <a:bodyPr/>
        <a:lstStyle/>
        <a:p>
          <a:r>
            <a:rPr lang="cs-CZ"/>
            <a:t>....</a:t>
          </a:r>
        </a:p>
      </dgm:t>
    </dgm:pt>
    <dgm:pt modelId="{E3FA0511-AEA7-4DE2-A816-67903CA4B764}" type="parTrans" cxnId="{965DE782-5361-4660-9402-E1919F6E94C7}">
      <dgm:prSet/>
      <dgm:spPr/>
      <dgm:t>
        <a:bodyPr/>
        <a:lstStyle/>
        <a:p>
          <a:endParaRPr lang="cs-CZ"/>
        </a:p>
      </dgm:t>
    </dgm:pt>
    <dgm:pt modelId="{02E5FA07-3E7B-4DE4-9CA3-CCD6C3F18AE9}" type="sibTrans" cxnId="{965DE782-5361-4660-9402-E1919F6E94C7}">
      <dgm:prSet/>
      <dgm:spPr/>
      <dgm:t>
        <a:bodyPr/>
        <a:lstStyle/>
        <a:p>
          <a:endParaRPr lang="cs-CZ"/>
        </a:p>
      </dgm:t>
    </dgm:pt>
    <dgm:pt modelId="{CE4168CD-5094-4D82-A7C7-7043990167AC}">
      <dgm:prSet phldrT="[Text]"/>
      <dgm:spPr/>
      <dgm:t>
        <a:bodyPr/>
        <a:lstStyle/>
        <a:p>
          <a:r>
            <a:rPr lang="cs-CZ"/>
            <a:t>Cíl výrobkové skupiny 3</a:t>
          </a:r>
        </a:p>
      </dgm:t>
    </dgm:pt>
    <dgm:pt modelId="{361586AB-A0F6-4896-AF4E-BAB17B2B436F}" type="parTrans" cxnId="{FB6A0BBC-83B2-4496-B148-BD6C10CAD9D2}">
      <dgm:prSet/>
      <dgm:spPr/>
      <dgm:t>
        <a:bodyPr/>
        <a:lstStyle/>
        <a:p>
          <a:endParaRPr lang="cs-CZ"/>
        </a:p>
      </dgm:t>
    </dgm:pt>
    <dgm:pt modelId="{3AB09EC7-65BB-49E5-8E5D-970DAE7950EF}" type="sibTrans" cxnId="{FB6A0BBC-83B2-4496-B148-BD6C10CAD9D2}">
      <dgm:prSet/>
      <dgm:spPr/>
      <dgm:t>
        <a:bodyPr/>
        <a:lstStyle/>
        <a:p>
          <a:endParaRPr lang="cs-CZ"/>
        </a:p>
      </dgm:t>
    </dgm:pt>
    <dgm:pt modelId="{3E4CE806-3A66-41D9-B01F-56E571CA3AC1}">
      <dgm:prSet phldrT="[Text]"/>
      <dgm:spPr/>
      <dgm:t>
        <a:bodyPr/>
        <a:lstStyle/>
        <a:p>
          <a:r>
            <a:rPr lang="cs-CZ"/>
            <a:t>Cíl výrobké skupiny 1</a:t>
          </a:r>
        </a:p>
      </dgm:t>
    </dgm:pt>
    <dgm:pt modelId="{A2A06D38-5D11-4447-9B61-B6DF469C3130}" type="parTrans" cxnId="{CA04A321-AE5B-431C-A2DF-4C0AAEDB7069}">
      <dgm:prSet/>
      <dgm:spPr/>
      <dgm:t>
        <a:bodyPr/>
        <a:lstStyle/>
        <a:p>
          <a:endParaRPr lang="cs-CZ"/>
        </a:p>
      </dgm:t>
    </dgm:pt>
    <dgm:pt modelId="{28F12DE6-C5C1-4A4A-9412-97AE3E848091}" type="sibTrans" cxnId="{CA04A321-AE5B-431C-A2DF-4C0AAEDB7069}">
      <dgm:prSet/>
      <dgm:spPr/>
      <dgm:t>
        <a:bodyPr/>
        <a:lstStyle/>
        <a:p>
          <a:endParaRPr lang="cs-CZ"/>
        </a:p>
      </dgm:t>
    </dgm:pt>
    <dgm:pt modelId="{E36EBD77-7A41-4A5F-9B95-CE0670F77361}">
      <dgm:prSet phldrT="[Text]"/>
      <dgm:spPr/>
      <dgm:t>
        <a:bodyPr/>
        <a:lstStyle/>
        <a:p>
          <a:r>
            <a:rPr lang="cs-CZ"/>
            <a:t>Cíl výrobkové skupiny 2</a:t>
          </a:r>
        </a:p>
      </dgm:t>
    </dgm:pt>
    <dgm:pt modelId="{E09F5226-9739-4A83-BE5D-D54E78C0784D}" type="parTrans" cxnId="{54F856CA-556A-4BCF-999E-7844452790E5}">
      <dgm:prSet/>
      <dgm:spPr/>
      <dgm:t>
        <a:bodyPr/>
        <a:lstStyle/>
        <a:p>
          <a:endParaRPr lang="cs-CZ"/>
        </a:p>
      </dgm:t>
    </dgm:pt>
    <dgm:pt modelId="{62924EC1-A3B1-462F-96F1-BDC8E527DA53}" type="sibTrans" cxnId="{54F856CA-556A-4BCF-999E-7844452790E5}">
      <dgm:prSet/>
      <dgm:spPr/>
      <dgm:t>
        <a:bodyPr/>
        <a:lstStyle/>
        <a:p>
          <a:endParaRPr lang="cs-CZ"/>
        </a:p>
      </dgm:t>
    </dgm:pt>
    <dgm:pt modelId="{FBC392A2-E982-4824-B2DD-A23103CD85A1}">
      <dgm:prSet phldrT="[Text]"/>
      <dgm:spPr/>
      <dgm:t>
        <a:bodyPr/>
        <a:lstStyle/>
        <a:p>
          <a:r>
            <a:rPr lang="cs-CZ"/>
            <a:t>....</a:t>
          </a:r>
        </a:p>
      </dgm:t>
    </dgm:pt>
    <dgm:pt modelId="{D8D2C71F-550E-46D7-96FD-A3186ECC2E24}" type="parTrans" cxnId="{A75F94F3-D736-4BB5-BAAE-F1998BB4AC94}">
      <dgm:prSet/>
      <dgm:spPr/>
      <dgm:t>
        <a:bodyPr/>
        <a:lstStyle/>
        <a:p>
          <a:endParaRPr lang="cs-CZ"/>
        </a:p>
      </dgm:t>
    </dgm:pt>
    <dgm:pt modelId="{021B20EA-EA6B-4DCE-B833-DB70C67CDEA9}" type="sibTrans" cxnId="{A75F94F3-D736-4BB5-BAAE-F1998BB4AC94}">
      <dgm:prSet/>
      <dgm:spPr/>
      <dgm:t>
        <a:bodyPr/>
        <a:lstStyle/>
        <a:p>
          <a:endParaRPr lang="cs-CZ"/>
        </a:p>
      </dgm:t>
    </dgm:pt>
    <dgm:pt modelId="{A985CA88-EA64-45D6-973C-9CF5DF33E54E}">
      <dgm:prSet phldrT="[Text]"/>
      <dgm:spPr/>
      <dgm:t>
        <a:bodyPr/>
        <a:lstStyle/>
        <a:p>
          <a:r>
            <a:rPr lang="cs-CZ"/>
            <a:t>Cíl výrobkové politiky</a:t>
          </a:r>
        </a:p>
      </dgm:t>
    </dgm:pt>
    <dgm:pt modelId="{B72CEAFE-092F-4767-8AE0-7C5EAB6F0BB6}" type="parTrans" cxnId="{26E76EFC-7673-4505-8813-B17E2E48AB2E}">
      <dgm:prSet/>
      <dgm:spPr/>
      <dgm:t>
        <a:bodyPr/>
        <a:lstStyle/>
        <a:p>
          <a:endParaRPr lang="cs-CZ"/>
        </a:p>
      </dgm:t>
    </dgm:pt>
    <dgm:pt modelId="{7CECD4F1-3F93-45C6-9C63-A0DB06527C67}" type="sibTrans" cxnId="{26E76EFC-7673-4505-8813-B17E2E48AB2E}">
      <dgm:prSet/>
      <dgm:spPr/>
      <dgm:t>
        <a:bodyPr/>
        <a:lstStyle/>
        <a:p>
          <a:endParaRPr lang="cs-CZ"/>
        </a:p>
      </dgm:t>
    </dgm:pt>
    <dgm:pt modelId="{4741374F-F3CC-495F-8A5B-DED58725F63F}">
      <dgm:prSet phldrT="[Text]"/>
      <dgm:spPr/>
      <dgm:t>
        <a:bodyPr/>
        <a:lstStyle/>
        <a:p>
          <a:r>
            <a:rPr lang="cs-CZ"/>
            <a:t>Cíle cenové politiky</a:t>
          </a:r>
        </a:p>
      </dgm:t>
    </dgm:pt>
    <dgm:pt modelId="{633DB39F-F924-4A78-9499-E7441CF15AA5}" type="parTrans" cxnId="{ADDFABF0-6CE0-4024-A32C-755B810E44E1}">
      <dgm:prSet/>
      <dgm:spPr/>
      <dgm:t>
        <a:bodyPr/>
        <a:lstStyle/>
        <a:p>
          <a:endParaRPr lang="cs-CZ"/>
        </a:p>
      </dgm:t>
    </dgm:pt>
    <dgm:pt modelId="{11BC2670-5BEB-4211-B3EB-453FB1886587}" type="sibTrans" cxnId="{ADDFABF0-6CE0-4024-A32C-755B810E44E1}">
      <dgm:prSet/>
      <dgm:spPr/>
      <dgm:t>
        <a:bodyPr/>
        <a:lstStyle/>
        <a:p>
          <a:endParaRPr lang="cs-CZ"/>
        </a:p>
      </dgm:t>
    </dgm:pt>
    <dgm:pt modelId="{9C0C2B30-14A7-400B-82BA-18660399FDAD}">
      <dgm:prSet phldrT="[Text]"/>
      <dgm:spPr/>
      <dgm:t>
        <a:bodyPr/>
        <a:lstStyle/>
        <a:p>
          <a:r>
            <a:rPr lang="cs-CZ"/>
            <a:t>Cíle propagační politiky</a:t>
          </a:r>
        </a:p>
      </dgm:t>
    </dgm:pt>
    <dgm:pt modelId="{A75E7C45-A500-4C20-B3B9-85BE3931654B}" type="parTrans" cxnId="{99EB371B-F621-4311-8D7E-0CA49A4981CB}">
      <dgm:prSet/>
      <dgm:spPr/>
      <dgm:t>
        <a:bodyPr/>
        <a:lstStyle/>
        <a:p>
          <a:endParaRPr lang="cs-CZ"/>
        </a:p>
      </dgm:t>
    </dgm:pt>
    <dgm:pt modelId="{C9A5240E-3D15-4B29-91EB-1ED72B3924C5}" type="sibTrans" cxnId="{99EB371B-F621-4311-8D7E-0CA49A4981CB}">
      <dgm:prSet/>
      <dgm:spPr/>
      <dgm:t>
        <a:bodyPr/>
        <a:lstStyle/>
        <a:p>
          <a:endParaRPr lang="cs-CZ"/>
        </a:p>
      </dgm:t>
    </dgm:pt>
    <dgm:pt modelId="{67EE782A-A2B9-40CA-934A-24B5FB61FC72}">
      <dgm:prSet phldrT="[Text]"/>
      <dgm:spPr/>
      <dgm:t>
        <a:bodyPr/>
        <a:lstStyle/>
        <a:p>
          <a:r>
            <a:rPr lang="cs-CZ"/>
            <a:t>Cíle distribuční politiky</a:t>
          </a:r>
        </a:p>
      </dgm:t>
    </dgm:pt>
    <dgm:pt modelId="{7EE9227C-10D7-440A-9F3F-A6AFEE14D42E}" type="parTrans" cxnId="{A2C11EF5-07EB-4024-BAEF-A11AA1B36D99}">
      <dgm:prSet/>
      <dgm:spPr/>
      <dgm:t>
        <a:bodyPr/>
        <a:lstStyle/>
        <a:p>
          <a:endParaRPr lang="cs-CZ"/>
        </a:p>
      </dgm:t>
    </dgm:pt>
    <dgm:pt modelId="{3E3AB992-738D-4D68-ADFD-0090B6E16CFA}" type="sibTrans" cxnId="{A2C11EF5-07EB-4024-BAEF-A11AA1B36D99}">
      <dgm:prSet/>
      <dgm:spPr/>
      <dgm:t>
        <a:bodyPr/>
        <a:lstStyle/>
        <a:p>
          <a:endParaRPr lang="cs-CZ"/>
        </a:p>
      </dgm:t>
    </dgm:pt>
    <dgm:pt modelId="{8C750623-7247-4299-B8D0-F9180E9FD9D1}" type="pres">
      <dgm:prSet presAssocID="{382DA278-6351-4184-A3A7-21BC90356A5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11A0FCC3-0F74-406C-B977-5EDF64768118}" type="pres">
      <dgm:prSet presAssocID="{029D7FD1-F620-4CC3-8AE8-F834655B61BC}" presName="hierRoot1" presStyleCnt="0">
        <dgm:presLayoutVars>
          <dgm:hierBranch val="init"/>
        </dgm:presLayoutVars>
      </dgm:prSet>
      <dgm:spPr/>
    </dgm:pt>
    <dgm:pt modelId="{E3F2FCDE-EC7C-4FB9-8D28-4C74781A9617}" type="pres">
      <dgm:prSet presAssocID="{029D7FD1-F620-4CC3-8AE8-F834655B61BC}" presName="rootComposite1" presStyleCnt="0"/>
      <dgm:spPr/>
    </dgm:pt>
    <dgm:pt modelId="{53577BBE-A976-4C29-A4EC-C401ADC404AC}" type="pres">
      <dgm:prSet presAssocID="{029D7FD1-F620-4CC3-8AE8-F834655B61BC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5258E88-C494-4863-A8F7-E03BF84FBAB9}" type="pres">
      <dgm:prSet presAssocID="{029D7FD1-F620-4CC3-8AE8-F834655B61BC}" presName="rootConnector1" presStyleLbl="node1" presStyleIdx="0" presStyleCnt="0"/>
      <dgm:spPr/>
      <dgm:t>
        <a:bodyPr/>
        <a:lstStyle/>
        <a:p>
          <a:endParaRPr lang="cs-CZ"/>
        </a:p>
      </dgm:t>
    </dgm:pt>
    <dgm:pt modelId="{40CF96B2-7DEA-49B0-B888-07DF9F07770B}" type="pres">
      <dgm:prSet presAssocID="{029D7FD1-F620-4CC3-8AE8-F834655B61BC}" presName="hierChild2" presStyleCnt="0"/>
      <dgm:spPr/>
    </dgm:pt>
    <dgm:pt modelId="{47CF933E-9A2A-484C-8976-97896B9EC853}" type="pres">
      <dgm:prSet presAssocID="{F5BFAB0D-FAC1-4D55-AE15-7F34037F747A}" presName="Name37" presStyleLbl="parChTrans1D2" presStyleIdx="0" presStyleCnt="4"/>
      <dgm:spPr/>
      <dgm:t>
        <a:bodyPr/>
        <a:lstStyle/>
        <a:p>
          <a:endParaRPr lang="cs-CZ"/>
        </a:p>
      </dgm:t>
    </dgm:pt>
    <dgm:pt modelId="{3AC80E6C-FF68-4E69-B9A8-3DC7C798480F}" type="pres">
      <dgm:prSet presAssocID="{5D397F18-5C7C-4806-A429-0EA9318405D6}" presName="hierRoot2" presStyleCnt="0">
        <dgm:presLayoutVars>
          <dgm:hierBranch val="init"/>
        </dgm:presLayoutVars>
      </dgm:prSet>
      <dgm:spPr/>
    </dgm:pt>
    <dgm:pt modelId="{9E71FA80-C949-4DE8-B04A-5C0E14C7D607}" type="pres">
      <dgm:prSet presAssocID="{5D397F18-5C7C-4806-A429-0EA9318405D6}" presName="rootComposite" presStyleCnt="0"/>
      <dgm:spPr/>
    </dgm:pt>
    <dgm:pt modelId="{A32CE363-5819-4AAF-916D-896BB41404E4}" type="pres">
      <dgm:prSet presAssocID="{5D397F18-5C7C-4806-A429-0EA9318405D6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F190DA6-054B-464D-96DE-C5DCB9EC92A5}" type="pres">
      <dgm:prSet presAssocID="{5D397F18-5C7C-4806-A429-0EA9318405D6}" presName="rootConnector" presStyleLbl="node2" presStyleIdx="0" presStyleCnt="4"/>
      <dgm:spPr/>
      <dgm:t>
        <a:bodyPr/>
        <a:lstStyle/>
        <a:p>
          <a:endParaRPr lang="cs-CZ"/>
        </a:p>
      </dgm:t>
    </dgm:pt>
    <dgm:pt modelId="{083D1D90-325A-4B20-B16B-1DE0DEDCF245}" type="pres">
      <dgm:prSet presAssocID="{5D397F18-5C7C-4806-A429-0EA9318405D6}" presName="hierChild4" presStyleCnt="0"/>
      <dgm:spPr/>
    </dgm:pt>
    <dgm:pt modelId="{DB424BB7-3D46-4E32-B76B-87B46F508FD3}" type="pres">
      <dgm:prSet presAssocID="{5D397F18-5C7C-4806-A429-0EA9318405D6}" presName="hierChild5" presStyleCnt="0"/>
      <dgm:spPr/>
    </dgm:pt>
    <dgm:pt modelId="{BD5F3F68-E9A0-4D7F-B23E-4E9BC22E2FB0}" type="pres">
      <dgm:prSet presAssocID="{088E3BE6-3BF9-4B44-A514-D4C85CA0CC9B}" presName="Name37" presStyleLbl="parChTrans1D2" presStyleIdx="1" presStyleCnt="4"/>
      <dgm:spPr/>
      <dgm:t>
        <a:bodyPr/>
        <a:lstStyle/>
        <a:p>
          <a:endParaRPr lang="cs-CZ"/>
        </a:p>
      </dgm:t>
    </dgm:pt>
    <dgm:pt modelId="{8A5C4619-7C00-4714-84D6-3875DB22599C}" type="pres">
      <dgm:prSet presAssocID="{F5F185F1-1CC3-4081-9C23-8182AE2AE840}" presName="hierRoot2" presStyleCnt="0">
        <dgm:presLayoutVars>
          <dgm:hierBranch val="init"/>
        </dgm:presLayoutVars>
      </dgm:prSet>
      <dgm:spPr/>
    </dgm:pt>
    <dgm:pt modelId="{D0DA0F81-5576-4B99-92A2-A78D59DDC8C9}" type="pres">
      <dgm:prSet presAssocID="{F5F185F1-1CC3-4081-9C23-8182AE2AE840}" presName="rootComposite" presStyleCnt="0"/>
      <dgm:spPr/>
    </dgm:pt>
    <dgm:pt modelId="{FDB38495-ED92-4414-8AAC-CA3DC7D1E5E0}" type="pres">
      <dgm:prSet presAssocID="{F5F185F1-1CC3-4081-9C23-8182AE2AE840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B24A5E7-C7DD-470A-8AE3-366F11894A8C}" type="pres">
      <dgm:prSet presAssocID="{F5F185F1-1CC3-4081-9C23-8182AE2AE840}" presName="rootConnector" presStyleLbl="node2" presStyleIdx="1" presStyleCnt="4"/>
      <dgm:spPr/>
      <dgm:t>
        <a:bodyPr/>
        <a:lstStyle/>
        <a:p>
          <a:endParaRPr lang="cs-CZ"/>
        </a:p>
      </dgm:t>
    </dgm:pt>
    <dgm:pt modelId="{BA12DA9C-8003-448B-A6BA-4BE4B9A81598}" type="pres">
      <dgm:prSet presAssocID="{F5F185F1-1CC3-4081-9C23-8182AE2AE840}" presName="hierChild4" presStyleCnt="0"/>
      <dgm:spPr/>
    </dgm:pt>
    <dgm:pt modelId="{D8A6CB07-652A-42E8-8663-86AD72FEA4DD}" type="pres">
      <dgm:prSet presAssocID="{A2A06D38-5D11-4447-9B61-B6DF469C3130}" presName="Name37" presStyleLbl="parChTrans1D3" presStyleIdx="0" presStyleCnt="4"/>
      <dgm:spPr/>
      <dgm:t>
        <a:bodyPr/>
        <a:lstStyle/>
        <a:p>
          <a:endParaRPr lang="cs-CZ"/>
        </a:p>
      </dgm:t>
    </dgm:pt>
    <dgm:pt modelId="{C0606CF0-9BC3-4AA8-B7C7-547F0BD5967B}" type="pres">
      <dgm:prSet presAssocID="{3E4CE806-3A66-41D9-B01F-56E571CA3AC1}" presName="hierRoot2" presStyleCnt="0">
        <dgm:presLayoutVars>
          <dgm:hierBranch val="init"/>
        </dgm:presLayoutVars>
      </dgm:prSet>
      <dgm:spPr/>
    </dgm:pt>
    <dgm:pt modelId="{F55B420A-6486-493F-B314-56E5F3D4D808}" type="pres">
      <dgm:prSet presAssocID="{3E4CE806-3A66-41D9-B01F-56E571CA3AC1}" presName="rootComposite" presStyleCnt="0"/>
      <dgm:spPr/>
    </dgm:pt>
    <dgm:pt modelId="{D6322504-54F6-4712-85A4-5CF59591F45F}" type="pres">
      <dgm:prSet presAssocID="{3E4CE806-3A66-41D9-B01F-56E571CA3AC1}" presName="rootText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D7979A3-22FC-41E2-B424-44B38D21D675}" type="pres">
      <dgm:prSet presAssocID="{3E4CE806-3A66-41D9-B01F-56E571CA3AC1}" presName="rootConnector" presStyleLbl="node3" presStyleIdx="0" presStyleCnt="4"/>
      <dgm:spPr/>
      <dgm:t>
        <a:bodyPr/>
        <a:lstStyle/>
        <a:p>
          <a:endParaRPr lang="cs-CZ"/>
        </a:p>
      </dgm:t>
    </dgm:pt>
    <dgm:pt modelId="{364A8F8A-740F-438D-A45B-5A4212E93533}" type="pres">
      <dgm:prSet presAssocID="{3E4CE806-3A66-41D9-B01F-56E571CA3AC1}" presName="hierChild4" presStyleCnt="0"/>
      <dgm:spPr/>
    </dgm:pt>
    <dgm:pt modelId="{C37CF82D-3D20-432C-88D4-4D006468ACF7}" type="pres">
      <dgm:prSet presAssocID="{3E4CE806-3A66-41D9-B01F-56E571CA3AC1}" presName="hierChild5" presStyleCnt="0"/>
      <dgm:spPr/>
    </dgm:pt>
    <dgm:pt modelId="{B5C16A50-9914-4796-87C8-7991BE708D05}" type="pres">
      <dgm:prSet presAssocID="{E09F5226-9739-4A83-BE5D-D54E78C0784D}" presName="Name37" presStyleLbl="parChTrans1D3" presStyleIdx="1" presStyleCnt="4"/>
      <dgm:spPr/>
      <dgm:t>
        <a:bodyPr/>
        <a:lstStyle/>
        <a:p>
          <a:endParaRPr lang="cs-CZ"/>
        </a:p>
      </dgm:t>
    </dgm:pt>
    <dgm:pt modelId="{4DA80577-C509-48B2-91BE-994F6B894766}" type="pres">
      <dgm:prSet presAssocID="{E36EBD77-7A41-4A5F-9B95-CE0670F77361}" presName="hierRoot2" presStyleCnt="0">
        <dgm:presLayoutVars>
          <dgm:hierBranch val="init"/>
        </dgm:presLayoutVars>
      </dgm:prSet>
      <dgm:spPr/>
    </dgm:pt>
    <dgm:pt modelId="{04C4170E-0E3D-4F6B-B3DF-23F0BE152659}" type="pres">
      <dgm:prSet presAssocID="{E36EBD77-7A41-4A5F-9B95-CE0670F77361}" presName="rootComposite" presStyleCnt="0"/>
      <dgm:spPr/>
    </dgm:pt>
    <dgm:pt modelId="{97EA7367-D4A5-41B7-93E7-49BDDFB9485D}" type="pres">
      <dgm:prSet presAssocID="{E36EBD77-7A41-4A5F-9B95-CE0670F77361}" presName="rootText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1AFE641-8124-438D-BAD4-36344CF6B503}" type="pres">
      <dgm:prSet presAssocID="{E36EBD77-7A41-4A5F-9B95-CE0670F77361}" presName="rootConnector" presStyleLbl="node3" presStyleIdx="1" presStyleCnt="4"/>
      <dgm:spPr/>
      <dgm:t>
        <a:bodyPr/>
        <a:lstStyle/>
        <a:p>
          <a:endParaRPr lang="cs-CZ"/>
        </a:p>
      </dgm:t>
    </dgm:pt>
    <dgm:pt modelId="{1061EC06-58C2-4082-9F91-43C931D26024}" type="pres">
      <dgm:prSet presAssocID="{E36EBD77-7A41-4A5F-9B95-CE0670F77361}" presName="hierChild4" presStyleCnt="0"/>
      <dgm:spPr/>
    </dgm:pt>
    <dgm:pt modelId="{5CFE59D0-D84D-49CB-9B57-D88F8342F47F}" type="pres">
      <dgm:prSet presAssocID="{B72CEAFE-092F-4767-8AE0-7C5EAB6F0BB6}" presName="Name37" presStyleLbl="parChTrans1D4" presStyleIdx="0" presStyleCnt="4"/>
      <dgm:spPr/>
      <dgm:t>
        <a:bodyPr/>
        <a:lstStyle/>
        <a:p>
          <a:endParaRPr lang="cs-CZ"/>
        </a:p>
      </dgm:t>
    </dgm:pt>
    <dgm:pt modelId="{9354A616-5903-4CBC-A845-8E5183F52CC7}" type="pres">
      <dgm:prSet presAssocID="{A985CA88-EA64-45D6-973C-9CF5DF33E54E}" presName="hierRoot2" presStyleCnt="0">
        <dgm:presLayoutVars>
          <dgm:hierBranch val="init"/>
        </dgm:presLayoutVars>
      </dgm:prSet>
      <dgm:spPr/>
    </dgm:pt>
    <dgm:pt modelId="{FF50155C-2EA9-4488-823E-55FFD7D790D1}" type="pres">
      <dgm:prSet presAssocID="{A985CA88-EA64-45D6-973C-9CF5DF33E54E}" presName="rootComposite" presStyleCnt="0"/>
      <dgm:spPr/>
    </dgm:pt>
    <dgm:pt modelId="{B51D6DAE-F67D-4901-8581-B4AF75BAD22F}" type="pres">
      <dgm:prSet presAssocID="{A985CA88-EA64-45D6-973C-9CF5DF33E54E}" presName="rootText" presStyleLbl="node4" presStyleIdx="0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A96B803-7DDF-4BF5-A379-1C397A6F67D9}" type="pres">
      <dgm:prSet presAssocID="{A985CA88-EA64-45D6-973C-9CF5DF33E54E}" presName="rootConnector" presStyleLbl="node4" presStyleIdx="0" presStyleCnt="4"/>
      <dgm:spPr/>
      <dgm:t>
        <a:bodyPr/>
        <a:lstStyle/>
        <a:p>
          <a:endParaRPr lang="cs-CZ"/>
        </a:p>
      </dgm:t>
    </dgm:pt>
    <dgm:pt modelId="{7FC898BE-61DB-4429-B8A4-ED8325FE1E7D}" type="pres">
      <dgm:prSet presAssocID="{A985CA88-EA64-45D6-973C-9CF5DF33E54E}" presName="hierChild4" presStyleCnt="0"/>
      <dgm:spPr/>
    </dgm:pt>
    <dgm:pt modelId="{608BF3D0-EBDC-4AD4-839D-3FDE423F6C01}" type="pres">
      <dgm:prSet presAssocID="{A985CA88-EA64-45D6-973C-9CF5DF33E54E}" presName="hierChild5" presStyleCnt="0"/>
      <dgm:spPr/>
    </dgm:pt>
    <dgm:pt modelId="{F7A56CEC-71B0-479A-9F96-408E961EC501}" type="pres">
      <dgm:prSet presAssocID="{633DB39F-F924-4A78-9499-E7441CF15AA5}" presName="Name37" presStyleLbl="parChTrans1D4" presStyleIdx="1" presStyleCnt="4"/>
      <dgm:spPr/>
      <dgm:t>
        <a:bodyPr/>
        <a:lstStyle/>
        <a:p>
          <a:endParaRPr lang="cs-CZ"/>
        </a:p>
      </dgm:t>
    </dgm:pt>
    <dgm:pt modelId="{3A24F4C4-3414-4EA0-AE6B-1E56A331F7B4}" type="pres">
      <dgm:prSet presAssocID="{4741374F-F3CC-495F-8A5B-DED58725F63F}" presName="hierRoot2" presStyleCnt="0">
        <dgm:presLayoutVars>
          <dgm:hierBranch val="init"/>
        </dgm:presLayoutVars>
      </dgm:prSet>
      <dgm:spPr/>
    </dgm:pt>
    <dgm:pt modelId="{14931AF6-C798-4628-933D-62344B716141}" type="pres">
      <dgm:prSet presAssocID="{4741374F-F3CC-495F-8A5B-DED58725F63F}" presName="rootComposite" presStyleCnt="0"/>
      <dgm:spPr/>
    </dgm:pt>
    <dgm:pt modelId="{0D95B1CD-80F9-424E-ADEF-0190A2455E0D}" type="pres">
      <dgm:prSet presAssocID="{4741374F-F3CC-495F-8A5B-DED58725F63F}" presName="rootText" presStyleLbl="node4" presStyleIdx="1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A9B0E27-1691-407F-95C5-526C3274B400}" type="pres">
      <dgm:prSet presAssocID="{4741374F-F3CC-495F-8A5B-DED58725F63F}" presName="rootConnector" presStyleLbl="node4" presStyleIdx="1" presStyleCnt="4"/>
      <dgm:spPr/>
      <dgm:t>
        <a:bodyPr/>
        <a:lstStyle/>
        <a:p>
          <a:endParaRPr lang="cs-CZ"/>
        </a:p>
      </dgm:t>
    </dgm:pt>
    <dgm:pt modelId="{A08737A1-F861-4E92-BACB-0B15CCE9B0ED}" type="pres">
      <dgm:prSet presAssocID="{4741374F-F3CC-495F-8A5B-DED58725F63F}" presName="hierChild4" presStyleCnt="0"/>
      <dgm:spPr/>
    </dgm:pt>
    <dgm:pt modelId="{B96B51D8-FF35-4BDD-8C7B-C3032D7250B1}" type="pres">
      <dgm:prSet presAssocID="{4741374F-F3CC-495F-8A5B-DED58725F63F}" presName="hierChild5" presStyleCnt="0"/>
      <dgm:spPr/>
    </dgm:pt>
    <dgm:pt modelId="{7DD7883B-B3E1-48D2-8309-718C9DD15B26}" type="pres">
      <dgm:prSet presAssocID="{A75E7C45-A500-4C20-B3B9-85BE3931654B}" presName="Name37" presStyleLbl="parChTrans1D4" presStyleIdx="2" presStyleCnt="4"/>
      <dgm:spPr/>
      <dgm:t>
        <a:bodyPr/>
        <a:lstStyle/>
        <a:p>
          <a:endParaRPr lang="cs-CZ"/>
        </a:p>
      </dgm:t>
    </dgm:pt>
    <dgm:pt modelId="{FC7FC960-7CEA-4911-BBF0-B0983A8F0CA9}" type="pres">
      <dgm:prSet presAssocID="{9C0C2B30-14A7-400B-82BA-18660399FDAD}" presName="hierRoot2" presStyleCnt="0">
        <dgm:presLayoutVars>
          <dgm:hierBranch val="init"/>
        </dgm:presLayoutVars>
      </dgm:prSet>
      <dgm:spPr/>
    </dgm:pt>
    <dgm:pt modelId="{BEE83D5A-E8B0-49C7-A2A8-7BF0EDEB281D}" type="pres">
      <dgm:prSet presAssocID="{9C0C2B30-14A7-400B-82BA-18660399FDAD}" presName="rootComposite" presStyleCnt="0"/>
      <dgm:spPr/>
    </dgm:pt>
    <dgm:pt modelId="{737B1032-0ED0-4881-A35A-BA153661B4AB}" type="pres">
      <dgm:prSet presAssocID="{9C0C2B30-14A7-400B-82BA-18660399FDAD}" presName="rootText" presStyleLbl="node4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C497B29-8F37-442F-A552-EA2E5514297A}" type="pres">
      <dgm:prSet presAssocID="{9C0C2B30-14A7-400B-82BA-18660399FDAD}" presName="rootConnector" presStyleLbl="node4" presStyleIdx="2" presStyleCnt="4"/>
      <dgm:spPr/>
      <dgm:t>
        <a:bodyPr/>
        <a:lstStyle/>
        <a:p>
          <a:endParaRPr lang="cs-CZ"/>
        </a:p>
      </dgm:t>
    </dgm:pt>
    <dgm:pt modelId="{23503905-880B-4BE1-A8E2-983830957922}" type="pres">
      <dgm:prSet presAssocID="{9C0C2B30-14A7-400B-82BA-18660399FDAD}" presName="hierChild4" presStyleCnt="0"/>
      <dgm:spPr/>
    </dgm:pt>
    <dgm:pt modelId="{CBA7ABA5-6392-4402-B4EC-1102825BB154}" type="pres">
      <dgm:prSet presAssocID="{9C0C2B30-14A7-400B-82BA-18660399FDAD}" presName="hierChild5" presStyleCnt="0"/>
      <dgm:spPr/>
    </dgm:pt>
    <dgm:pt modelId="{200C8A9A-31EA-40A8-8A66-12323E36F9AC}" type="pres">
      <dgm:prSet presAssocID="{7EE9227C-10D7-440A-9F3F-A6AFEE14D42E}" presName="Name37" presStyleLbl="parChTrans1D4" presStyleIdx="3" presStyleCnt="4"/>
      <dgm:spPr/>
      <dgm:t>
        <a:bodyPr/>
        <a:lstStyle/>
        <a:p>
          <a:endParaRPr lang="cs-CZ"/>
        </a:p>
      </dgm:t>
    </dgm:pt>
    <dgm:pt modelId="{D296535F-10B7-454D-827B-B533FFABEA2F}" type="pres">
      <dgm:prSet presAssocID="{67EE782A-A2B9-40CA-934A-24B5FB61FC72}" presName="hierRoot2" presStyleCnt="0">
        <dgm:presLayoutVars>
          <dgm:hierBranch val="init"/>
        </dgm:presLayoutVars>
      </dgm:prSet>
      <dgm:spPr/>
    </dgm:pt>
    <dgm:pt modelId="{C37E39D7-C624-4EE9-83DE-A676070701B4}" type="pres">
      <dgm:prSet presAssocID="{67EE782A-A2B9-40CA-934A-24B5FB61FC72}" presName="rootComposite" presStyleCnt="0"/>
      <dgm:spPr/>
    </dgm:pt>
    <dgm:pt modelId="{0896C237-8E7A-4526-AE30-6AFF369FBDF1}" type="pres">
      <dgm:prSet presAssocID="{67EE782A-A2B9-40CA-934A-24B5FB61FC72}" presName="rootText" presStyleLbl="node4" presStyleIdx="3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F5B966A-F502-43B3-97AD-172EF859612D}" type="pres">
      <dgm:prSet presAssocID="{67EE782A-A2B9-40CA-934A-24B5FB61FC72}" presName="rootConnector" presStyleLbl="node4" presStyleIdx="3" presStyleCnt="4"/>
      <dgm:spPr/>
      <dgm:t>
        <a:bodyPr/>
        <a:lstStyle/>
        <a:p>
          <a:endParaRPr lang="cs-CZ"/>
        </a:p>
      </dgm:t>
    </dgm:pt>
    <dgm:pt modelId="{DC24CE97-CCAE-46C7-8FF2-12F4BC915311}" type="pres">
      <dgm:prSet presAssocID="{67EE782A-A2B9-40CA-934A-24B5FB61FC72}" presName="hierChild4" presStyleCnt="0"/>
      <dgm:spPr/>
    </dgm:pt>
    <dgm:pt modelId="{5A1D293D-CA92-4805-8D3D-8408EA4F3F6A}" type="pres">
      <dgm:prSet presAssocID="{67EE782A-A2B9-40CA-934A-24B5FB61FC72}" presName="hierChild5" presStyleCnt="0"/>
      <dgm:spPr/>
    </dgm:pt>
    <dgm:pt modelId="{58A4B68E-13B8-4016-AF0D-EDAA9C9A1B3F}" type="pres">
      <dgm:prSet presAssocID="{E36EBD77-7A41-4A5F-9B95-CE0670F77361}" presName="hierChild5" presStyleCnt="0"/>
      <dgm:spPr/>
    </dgm:pt>
    <dgm:pt modelId="{23FF0ABB-0BD7-4255-B244-12F58A60A45B}" type="pres">
      <dgm:prSet presAssocID="{361586AB-A0F6-4896-AF4E-BAB17B2B436F}" presName="Name37" presStyleLbl="parChTrans1D3" presStyleIdx="2" presStyleCnt="4"/>
      <dgm:spPr/>
      <dgm:t>
        <a:bodyPr/>
        <a:lstStyle/>
        <a:p>
          <a:endParaRPr lang="cs-CZ"/>
        </a:p>
      </dgm:t>
    </dgm:pt>
    <dgm:pt modelId="{5938E764-2B7E-40EA-B731-CDAB6BF8EB14}" type="pres">
      <dgm:prSet presAssocID="{CE4168CD-5094-4D82-A7C7-7043990167AC}" presName="hierRoot2" presStyleCnt="0">
        <dgm:presLayoutVars>
          <dgm:hierBranch val="init"/>
        </dgm:presLayoutVars>
      </dgm:prSet>
      <dgm:spPr/>
    </dgm:pt>
    <dgm:pt modelId="{3FE08712-5ADD-47FF-ABD0-339E23F8CFBD}" type="pres">
      <dgm:prSet presAssocID="{CE4168CD-5094-4D82-A7C7-7043990167AC}" presName="rootComposite" presStyleCnt="0"/>
      <dgm:spPr/>
    </dgm:pt>
    <dgm:pt modelId="{54503BC0-4A45-47EB-B998-85558F512D7F}" type="pres">
      <dgm:prSet presAssocID="{CE4168CD-5094-4D82-A7C7-7043990167AC}" presName="rootText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D71FA00-6CEE-411C-A7A8-8997AEA714BD}" type="pres">
      <dgm:prSet presAssocID="{CE4168CD-5094-4D82-A7C7-7043990167AC}" presName="rootConnector" presStyleLbl="node3" presStyleIdx="2" presStyleCnt="4"/>
      <dgm:spPr/>
      <dgm:t>
        <a:bodyPr/>
        <a:lstStyle/>
        <a:p>
          <a:endParaRPr lang="cs-CZ"/>
        </a:p>
      </dgm:t>
    </dgm:pt>
    <dgm:pt modelId="{6A927D60-3E5E-47E4-AC0E-9D2297B39481}" type="pres">
      <dgm:prSet presAssocID="{CE4168CD-5094-4D82-A7C7-7043990167AC}" presName="hierChild4" presStyleCnt="0"/>
      <dgm:spPr/>
    </dgm:pt>
    <dgm:pt modelId="{4ADD2C96-7568-4160-B3EB-4A6CE8981789}" type="pres">
      <dgm:prSet presAssocID="{CE4168CD-5094-4D82-A7C7-7043990167AC}" presName="hierChild5" presStyleCnt="0"/>
      <dgm:spPr/>
    </dgm:pt>
    <dgm:pt modelId="{F5E5935E-362C-4034-8334-B17B9E1E8496}" type="pres">
      <dgm:prSet presAssocID="{D8D2C71F-550E-46D7-96FD-A3186ECC2E24}" presName="Name37" presStyleLbl="parChTrans1D3" presStyleIdx="3" presStyleCnt="4"/>
      <dgm:spPr/>
      <dgm:t>
        <a:bodyPr/>
        <a:lstStyle/>
        <a:p>
          <a:endParaRPr lang="cs-CZ"/>
        </a:p>
      </dgm:t>
    </dgm:pt>
    <dgm:pt modelId="{F426D831-DE12-4104-A5BC-17D62B49ABF2}" type="pres">
      <dgm:prSet presAssocID="{FBC392A2-E982-4824-B2DD-A23103CD85A1}" presName="hierRoot2" presStyleCnt="0">
        <dgm:presLayoutVars>
          <dgm:hierBranch val="init"/>
        </dgm:presLayoutVars>
      </dgm:prSet>
      <dgm:spPr/>
    </dgm:pt>
    <dgm:pt modelId="{C17EA156-7438-4791-8360-A6C2065F9531}" type="pres">
      <dgm:prSet presAssocID="{FBC392A2-E982-4824-B2DD-A23103CD85A1}" presName="rootComposite" presStyleCnt="0"/>
      <dgm:spPr/>
    </dgm:pt>
    <dgm:pt modelId="{18E0B40B-1EFD-43E8-97F9-495EE37A5524}" type="pres">
      <dgm:prSet presAssocID="{FBC392A2-E982-4824-B2DD-A23103CD85A1}" presName="rootText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76F310B-CBA7-429F-8104-81D5573AB077}" type="pres">
      <dgm:prSet presAssocID="{FBC392A2-E982-4824-B2DD-A23103CD85A1}" presName="rootConnector" presStyleLbl="node3" presStyleIdx="3" presStyleCnt="4"/>
      <dgm:spPr/>
      <dgm:t>
        <a:bodyPr/>
        <a:lstStyle/>
        <a:p>
          <a:endParaRPr lang="cs-CZ"/>
        </a:p>
      </dgm:t>
    </dgm:pt>
    <dgm:pt modelId="{CE7FE631-8259-4FB1-B5AF-B8952E397152}" type="pres">
      <dgm:prSet presAssocID="{FBC392A2-E982-4824-B2DD-A23103CD85A1}" presName="hierChild4" presStyleCnt="0"/>
      <dgm:spPr/>
    </dgm:pt>
    <dgm:pt modelId="{E405ED8D-7F2A-4E47-97F9-B0AC8C6DBC9B}" type="pres">
      <dgm:prSet presAssocID="{FBC392A2-E982-4824-B2DD-A23103CD85A1}" presName="hierChild5" presStyleCnt="0"/>
      <dgm:spPr/>
    </dgm:pt>
    <dgm:pt modelId="{910A09D2-D80F-444C-8386-F42FC7EB887E}" type="pres">
      <dgm:prSet presAssocID="{F5F185F1-1CC3-4081-9C23-8182AE2AE840}" presName="hierChild5" presStyleCnt="0"/>
      <dgm:spPr/>
    </dgm:pt>
    <dgm:pt modelId="{668EA024-FAC7-41D9-94A5-2CA26D1E316E}" type="pres">
      <dgm:prSet presAssocID="{55E6A940-2A7B-4824-9A5B-F01DF40920B2}" presName="Name37" presStyleLbl="parChTrans1D2" presStyleIdx="2" presStyleCnt="4"/>
      <dgm:spPr/>
      <dgm:t>
        <a:bodyPr/>
        <a:lstStyle/>
        <a:p>
          <a:endParaRPr lang="cs-CZ"/>
        </a:p>
      </dgm:t>
    </dgm:pt>
    <dgm:pt modelId="{87B531CA-EFC2-4E5B-9502-7480B0887BCF}" type="pres">
      <dgm:prSet presAssocID="{45B8CD80-22D1-4457-BB6B-D0FA3A3268E2}" presName="hierRoot2" presStyleCnt="0">
        <dgm:presLayoutVars>
          <dgm:hierBranch val="init"/>
        </dgm:presLayoutVars>
      </dgm:prSet>
      <dgm:spPr/>
    </dgm:pt>
    <dgm:pt modelId="{4F818F7A-A289-43A2-87A1-B3EF0275DE0F}" type="pres">
      <dgm:prSet presAssocID="{45B8CD80-22D1-4457-BB6B-D0FA3A3268E2}" presName="rootComposite" presStyleCnt="0"/>
      <dgm:spPr/>
    </dgm:pt>
    <dgm:pt modelId="{A905EC70-E71B-4AC2-A3E6-20A6AC6AE4E3}" type="pres">
      <dgm:prSet presAssocID="{45B8CD80-22D1-4457-BB6B-D0FA3A3268E2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42DA81B-D8A2-4DA8-87DF-5363196C8DC6}" type="pres">
      <dgm:prSet presAssocID="{45B8CD80-22D1-4457-BB6B-D0FA3A3268E2}" presName="rootConnector" presStyleLbl="node2" presStyleIdx="2" presStyleCnt="4"/>
      <dgm:spPr/>
      <dgm:t>
        <a:bodyPr/>
        <a:lstStyle/>
        <a:p>
          <a:endParaRPr lang="cs-CZ"/>
        </a:p>
      </dgm:t>
    </dgm:pt>
    <dgm:pt modelId="{DCD00E8F-C61D-429B-8FAD-2D82843CF83B}" type="pres">
      <dgm:prSet presAssocID="{45B8CD80-22D1-4457-BB6B-D0FA3A3268E2}" presName="hierChild4" presStyleCnt="0"/>
      <dgm:spPr/>
    </dgm:pt>
    <dgm:pt modelId="{4CA05DB5-B65E-49EC-9DAF-4B72E939B7E2}" type="pres">
      <dgm:prSet presAssocID="{45B8CD80-22D1-4457-BB6B-D0FA3A3268E2}" presName="hierChild5" presStyleCnt="0"/>
      <dgm:spPr/>
    </dgm:pt>
    <dgm:pt modelId="{E4D0084C-77A2-41F8-9E7B-3EED13CF48E7}" type="pres">
      <dgm:prSet presAssocID="{E3FA0511-AEA7-4DE2-A816-67903CA4B764}" presName="Name37" presStyleLbl="parChTrans1D2" presStyleIdx="3" presStyleCnt="4"/>
      <dgm:spPr/>
      <dgm:t>
        <a:bodyPr/>
        <a:lstStyle/>
        <a:p>
          <a:endParaRPr lang="cs-CZ"/>
        </a:p>
      </dgm:t>
    </dgm:pt>
    <dgm:pt modelId="{9D190AB7-3E32-4EA8-B061-10E83B09F2F3}" type="pres">
      <dgm:prSet presAssocID="{F063A8F7-D5B4-4F0F-964E-07AA0B9A2B01}" presName="hierRoot2" presStyleCnt="0">
        <dgm:presLayoutVars>
          <dgm:hierBranch val="init"/>
        </dgm:presLayoutVars>
      </dgm:prSet>
      <dgm:spPr/>
    </dgm:pt>
    <dgm:pt modelId="{513E8CE4-1F3C-429C-A778-8ED54FF76FC3}" type="pres">
      <dgm:prSet presAssocID="{F063A8F7-D5B4-4F0F-964E-07AA0B9A2B01}" presName="rootComposite" presStyleCnt="0"/>
      <dgm:spPr/>
    </dgm:pt>
    <dgm:pt modelId="{F95E2BEE-9185-4D46-B16F-4BCE8802837E}" type="pres">
      <dgm:prSet presAssocID="{F063A8F7-D5B4-4F0F-964E-07AA0B9A2B01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6FB808D-6910-4609-9BA5-B5534FB72EB6}" type="pres">
      <dgm:prSet presAssocID="{F063A8F7-D5B4-4F0F-964E-07AA0B9A2B01}" presName="rootConnector" presStyleLbl="node2" presStyleIdx="3" presStyleCnt="4"/>
      <dgm:spPr/>
      <dgm:t>
        <a:bodyPr/>
        <a:lstStyle/>
        <a:p>
          <a:endParaRPr lang="cs-CZ"/>
        </a:p>
      </dgm:t>
    </dgm:pt>
    <dgm:pt modelId="{57F29525-4BAA-46F1-9E85-264A5850CF05}" type="pres">
      <dgm:prSet presAssocID="{F063A8F7-D5B4-4F0F-964E-07AA0B9A2B01}" presName="hierChild4" presStyleCnt="0"/>
      <dgm:spPr/>
    </dgm:pt>
    <dgm:pt modelId="{8662A54F-4626-40B7-95EC-23E0DE3FE6C2}" type="pres">
      <dgm:prSet presAssocID="{F063A8F7-D5B4-4F0F-964E-07AA0B9A2B01}" presName="hierChild5" presStyleCnt="0"/>
      <dgm:spPr/>
    </dgm:pt>
    <dgm:pt modelId="{E0599DCC-6929-4982-9144-7725EFFBA7A1}" type="pres">
      <dgm:prSet presAssocID="{029D7FD1-F620-4CC3-8AE8-F834655B61BC}" presName="hierChild3" presStyleCnt="0"/>
      <dgm:spPr/>
    </dgm:pt>
  </dgm:ptLst>
  <dgm:cxnLst>
    <dgm:cxn modelId="{AB4FB073-C567-4530-BB40-A9345E35A0FB}" type="presOf" srcId="{E36EBD77-7A41-4A5F-9B95-CE0670F77361}" destId="{61AFE641-8124-438D-BAD4-36344CF6B503}" srcOrd="1" destOrd="0" presId="urn:microsoft.com/office/officeart/2005/8/layout/orgChart1"/>
    <dgm:cxn modelId="{86344887-6DF8-4EFC-B10E-6E65D7D808FF}" type="presOf" srcId="{A985CA88-EA64-45D6-973C-9CF5DF33E54E}" destId="{B51D6DAE-F67D-4901-8581-B4AF75BAD22F}" srcOrd="0" destOrd="0" presId="urn:microsoft.com/office/officeart/2005/8/layout/orgChart1"/>
    <dgm:cxn modelId="{A75F94F3-D736-4BB5-BAAE-F1998BB4AC94}" srcId="{F5F185F1-1CC3-4081-9C23-8182AE2AE840}" destId="{FBC392A2-E982-4824-B2DD-A23103CD85A1}" srcOrd="3" destOrd="0" parTransId="{D8D2C71F-550E-46D7-96FD-A3186ECC2E24}" sibTransId="{021B20EA-EA6B-4DCE-B833-DB70C67CDEA9}"/>
    <dgm:cxn modelId="{DA182AC9-524F-4FB3-AC4E-4ED6F41E4D8A}" type="presOf" srcId="{CE4168CD-5094-4D82-A7C7-7043990167AC}" destId="{3D71FA00-6CEE-411C-A7A8-8997AEA714BD}" srcOrd="1" destOrd="0" presId="urn:microsoft.com/office/officeart/2005/8/layout/orgChart1"/>
    <dgm:cxn modelId="{4FA09F4A-9535-48AF-BE1C-CAE7C399D1D0}" type="presOf" srcId="{F063A8F7-D5B4-4F0F-964E-07AA0B9A2B01}" destId="{C6FB808D-6910-4609-9BA5-B5534FB72EB6}" srcOrd="1" destOrd="0" presId="urn:microsoft.com/office/officeart/2005/8/layout/orgChart1"/>
    <dgm:cxn modelId="{EAE55675-CCEF-46B2-882A-5AC9289D13F5}" type="presOf" srcId="{55E6A940-2A7B-4824-9A5B-F01DF40920B2}" destId="{668EA024-FAC7-41D9-94A5-2CA26D1E316E}" srcOrd="0" destOrd="0" presId="urn:microsoft.com/office/officeart/2005/8/layout/orgChart1"/>
    <dgm:cxn modelId="{ADDFABF0-6CE0-4024-A32C-755B810E44E1}" srcId="{E36EBD77-7A41-4A5F-9B95-CE0670F77361}" destId="{4741374F-F3CC-495F-8A5B-DED58725F63F}" srcOrd="1" destOrd="0" parTransId="{633DB39F-F924-4A78-9499-E7441CF15AA5}" sibTransId="{11BC2670-5BEB-4211-B3EB-453FB1886587}"/>
    <dgm:cxn modelId="{26E76EFC-7673-4505-8813-B17E2E48AB2E}" srcId="{E36EBD77-7A41-4A5F-9B95-CE0670F77361}" destId="{A985CA88-EA64-45D6-973C-9CF5DF33E54E}" srcOrd="0" destOrd="0" parTransId="{B72CEAFE-092F-4767-8AE0-7C5EAB6F0BB6}" sibTransId="{7CECD4F1-3F93-45C6-9C63-A0DB06527C67}"/>
    <dgm:cxn modelId="{28FFE168-4E20-4A54-9304-952678AD5878}" type="presOf" srcId="{5D397F18-5C7C-4806-A429-0EA9318405D6}" destId="{A32CE363-5819-4AAF-916D-896BB41404E4}" srcOrd="0" destOrd="0" presId="urn:microsoft.com/office/officeart/2005/8/layout/orgChart1"/>
    <dgm:cxn modelId="{7B0A01C0-5429-46C6-8C70-213A8C0B9BE0}" type="presOf" srcId="{A985CA88-EA64-45D6-973C-9CF5DF33E54E}" destId="{6A96B803-7DDF-4BF5-A379-1C397A6F67D9}" srcOrd="1" destOrd="0" presId="urn:microsoft.com/office/officeart/2005/8/layout/orgChart1"/>
    <dgm:cxn modelId="{061FE355-27BC-49B6-8905-A1C75225E04B}" type="presOf" srcId="{CE4168CD-5094-4D82-A7C7-7043990167AC}" destId="{54503BC0-4A45-47EB-B998-85558F512D7F}" srcOrd="0" destOrd="0" presId="urn:microsoft.com/office/officeart/2005/8/layout/orgChart1"/>
    <dgm:cxn modelId="{8FF971D8-54D7-47DD-A4FD-78687DA08237}" type="presOf" srcId="{45B8CD80-22D1-4457-BB6B-D0FA3A3268E2}" destId="{A905EC70-E71B-4AC2-A3E6-20A6AC6AE4E3}" srcOrd="0" destOrd="0" presId="urn:microsoft.com/office/officeart/2005/8/layout/orgChart1"/>
    <dgm:cxn modelId="{710FF7A4-F0A0-4AB1-833C-C1E41B501290}" type="presOf" srcId="{67EE782A-A2B9-40CA-934A-24B5FB61FC72}" destId="{0896C237-8E7A-4526-AE30-6AFF369FBDF1}" srcOrd="0" destOrd="0" presId="urn:microsoft.com/office/officeart/2005/8/layout/orgChart1"/>
    <dgm:cxn modelId="{0B7D086B-3884-4705-8791-A45E503B782F}" type="presOf" srcId="{F5F185F1-1CC3-4081-9C23-8182AE2AE840}" destId="{CB24A5E7-C7DD-470A-8AE3-366F11894A8C}" srcOrd="1" destOrd="0" presId="urn:microsoft.com/office/officeart/2005/8/layout/orgChart1"/>
    <dgm:cxn modelId="{54F856CA-556A-4BCF-999E-7844452790E5}" srcId="{F5F185F1-1CC3-4081-9C23-8182AE2AE840}" destId="{E36EBD77-7A41-4A5F-9B95-CE0670F77361}" srcOrd="1" destOrd="0" parTransId="{E09F5226-9739-4A83-BE5D-D54E78C0784D}" sibTransId="{62924EC1-A3B1-462F-96F1-BDC8E527DA53}"/>
    <dgm:cxn modelId="{96EFD701-53E7-46E0-89D8-FBF0D0865301}" srcId="{029D7FD1-F620-4CC3-8AE8-F834655B61BC}" destId="{F5F185F1-1CC3-4081-9C23-8182AE2AE840}" srcOrd="1" destOrd="0" parTransId="{088E3BE6-3BF9-4B44-A514-D4C85CA0CC9B}" sibTransId="{A11982D2-57B7-48C8-8B5D-51E3FB872CF8}"/>
    <dgm:cxn modelId="{56C5097E-F122-4DC5-B0C4-0EE06F7FC89B}" type="presOf" srcId="{9C0C2B30-14A7-400B-82BA-18660399FDAD}" destId="{8C497B29-8F37-442F-A552-EA2E5514297A}" srcOrd="1" destOrd="0" presId="urn:microsoft.com/office/officeart/2005/8/layout/orgChart1"/>
    <dgm:cxn modelId="{DA3DDDFA-9640-440B-8909-543B77075C6F}" type="presOf" srcId="{67EE782A-A2B9-40CA-934A-24B5FB61FC72}" destId="{1F5B966A-F502-43B3-97AD-172EF859612D}" srcOrd="1" destOrd="0" presId="urn:microsoft.com/office/officeart/2005/8/layout/orgChart1"/>
    <dgm:cxn modelId="{99EB371B-F621-4311-8D7E-0CA49A4981CB}" srcId="{E36EBD77-7A41-4A5F-9B95-CE0670F77361}" destId="{9C0C2B30-14A7-400B-82BA-18660399FDAD}" srcOrd="2" destOrd="0" parTransId="{A75E7C45-A500-4C20-B3B9-85BE3931654B}" sibTransId="{C9A5240E-3D15-4B29-91EB-1ED72B3924C5}"/>
    <dgm:cxn modelId="{965DE782-5361-4660-9402-E1919F6E94C7}" srcId="{029D7FD1-F620-4CC3-8AE8-F834655B61BC}" destId="{F063A8F7-D5B4-4F0F-964E-07AA0B9A2B01}" srcOrd="3" destOrd="0" parTransId="{E3FA0511-AEA7-4DE2-A816-67903CA4B764}" sibTransId="{02E5FA07-3E7B-4DE4-9CA3-CCD6C3F18AE9}"/>
    <dgm:cxn modelId="{A2C11EF5-07EB-4024-BAEF-A11AA1B36D99}" srcId="{E36EBD77-7A41-4A5F-9B95-CE0670F77361}" destId="{67EE782A-A2B9-40CA-934A-24B5FB61FC72}" srcOrd="3" destOrd="0" parTransId="{7EE9227C-10D7-440A-9F3F-A6AFEE14D42E}" sibTransId="{3E3AB992-738D-4D68-ADFD-0090B6E16CFA}"/>
    <dgm:cxn modelId="{D9A5D48F-C525-4AF9-8D91-04A749BC4A0F}" srcId="{029D7FD1-F620-4CC3-8AE8-F834655B61BC}" destId="{5D397F18-5C7C-4806-A429-0EA9318405D6}" srcOrd="0" destOrd="0" parTransId="{F5BFAB0D-FAC1-4D55-AE15-7F34037F747A}" sibTransId="{7BA067AB-3FEB-4E0A-B377-849C62F85889}"/>
    <dgm:cxn modelId="{CF75A6E1-F3F8-4400-A7C2-67058953B67C}" type="presOf" srcId="{B72CEAFE-092F-4767-8AE0-7C5EAB6F0BB6}" destId="{5CFE59D0-D84D-49CB-9B57-D88F8342F47F}" srcOrd="0" destOrd="0" presId="urn:microsoft.com/office/officeart/2005/8/layout/orgChart1"/>
    <dgm:cxn modelId="{FB6A0BBC-83B2-4496-B148-BD6C10CAD9D2}" srcId="{F5F185F1-1CC3-4081-9C23-8182AE2AE840}" destId="{CE4168CD-5094-4D82-A7C7-7043990167AC}" srcOrd="2" destOrd="0" parTransId="{361586AB-A0F6-4896-AF4E-BAB17B2B436F}" sibTransId="{3AB09EC7-65BB-49E5-8E5D-970DAE7950EF}"/>
    <dgm:cxn modelId="{33A34B15-1288-440B-AAC0-8BFA8449D90A}" type="presOf" srcId="{FBC392A2-E982-4824-B2DD-A23103CD85A1}" destId="{976F310B-CBA7-429F-8104-81D5573AB077}" srcOrd="1" destOrd="0" presId="urn:microsoft.com/office/officeart/2005/8/layout/orgChart1"/>
    <dgm:cxn modelId="{F80CC797-9DE2-4189-8C29-20A195ACE5F9}" type="presOf" srcId="{3E4CE806-3A66-41D9-B01F-56E571CA3AC1}" destId="{D6322504-54F6-4712-85A4-5CF59591F45F}" srcOrd="0" destOrd="0" presId="urn:microsoft.com/office/officeart/2005/8/layout/orgChart1"/>
    <dgm:cxn modelId="{00E297DB-195C-4540-AD4F-33799EB5064F}" type="presOf" srcId="{633DB39F-F924-4A78-9499-E7441CF15AA5}" destId="{F7A56CEC-71B0-479A-9F96-408E961EC501}" srcOrd="0" destOrd="0" presId="urn:microsoft.com/office/officeart/2005/8/layout/orgChart1"/>
    <dgm:cxn modelId="{ED2404F2-AA2F-4D31-9D60-5DF9A6FA1C5E}" type="presOf" srcId="{3E4CE806-3A66-41D9-B01F-56E571CA3AC1}" destId="{8D7979A3-22FC-41E2-B424-44B38D21D675}" srcOrd="1" destOrd="0" presId="urn:microsoft.com/office/officeart/2005/8/layout/orgChart1"/>
    <dgm:cxn modelId="{C978FA4F-67B7-4F68-9EDC-F18A2A9A5BC9}" type="presOf" srcId="{F063A8F7-D5B4-4F0F-964E-07AA0B9A2B01}" destId="{F95E2BEE-9185-4D46-B16F-4BCE8802837E}" srcOrd="0" destOrd="0" presId="urn:microsoft.com/office/officeart/2005/8/layout/orgChart1"/>
    <dgm:cxn modelId="{CA04A321-AE5B-431C-A2DF-4C0AAEDB7069}" srcId="{F5F185F1-1CC3-4081-9C23-8182AE2AE840}" destId="{3E4CE806-3A66-41D9-B01F-56E571CA3AC1}" srcOrd="0" destOrd="0" parTransId="{A2A06D38-5D11-4447-9B61-B6DF469C3130}" sibTransId="{28F12DE6-C5C1-4A4A-9412-97AE3E848091}"/>
    <dgm:cxn modelId="{9F3B41DB-6125-4156-A342-7CC71F700CAB}" type="presOf" srcId="{E3FA0511-AEA7-4DE2-A816-67903CA4B764}" destId="{E4D0084C-77A2-41F8-9E7B-3EED13CF48E7}" srcOrd="0" destOrd="0" presId="urn:microsoft.com/office/officeart/2005/8/layout/orgChart1"/>
    <dgm:cxn modelId="{FD02EFE0-E4DC-4E8D-BAE3-F97DDB83DEAC}" type="presOf" srcId="{E09F5226-9739-4A83-BE5D-D54E78C0784D}" destId="{B5C16A50-9914-4796-87C8-7991BE708D05}" srcOrd="0" destOrd="0" presId="urn:microsoft.com/office/officeart/2005/8/layout/orgChart1"/>
    <dgm:cxn modelId="{7CE26F8C-E052-4FA9-AD9B-817F6149BD70}" type="presOf" srcId="{A2A06D38-5D11-4447-9B61-B6DF469C3130}" destId="{D8A6CB07-652A-42E8-8663-86AD72FEA4DD}" srcOrd="0" destOrd="0" presId="urn:microsoft.com/office/officeart/2005/8/layout/orgChart1"/>
    <dgm:cxn modelId="{C42C97D5-5202-4E26-9719-9A1DA4081B2C}" srcId="{029D7FD1-F620-4CC3-8AE8-F834655B61BC}" destId="{45B8CD80-22D1-4457-BB6B-D0FA3A3268E2}" srcOrd="2" destOrd="0" parTransId="{55E6A940-2A7B-4824-9A5B-F01DF40920B2}" sibTransId="{A69697F4-96CC-4298-B513-6199D98C0042}"/>
    <dgm:cxn modelId="{E880E88C-EBA0-468E-BCD0-EB61B5EAFF0D}" type="presOf" srcId="{029D7FD1-F620-4CC3-8AE8-F834655B61BC}" destId="{53577BBE-A976-4C29-A4EC-C401ADC404AC}" srcOrd="0" destOrd="0" presId="urn:microsoft.com/office/officeart/2005/8/layout/orgChart1"/>
    <dgm:cxn modelId="{1B523186-9709-4B27-A8B9-DB688D633CDC}" type="presOf" srcId="{088E3BE6-3BF9-4B44-A514-D4C85CA0CC9B}" destId="{BD5F3F68-E9A0-4D7F-B23E-4E9BC22E2FB0}" srcOrd="0" destOrd="0" presId="urn:microsoft.com/office/officeart/2005/8/layout/orgChart1"/>
    <dgm:cxn modelId="{5D523C47-B862-49CD-95DC-ECE94DF127B5}" type="presOf" srcId="{A75E7C45-A500-4C20-B3B9-85BE3931654B}" destId="{7DD7883B-B3E1-48D2-8309-718C9DD15B26}" srcOrd="0" destOrd="0" presId="urn:microsoft.com/office/officeart/2005/8/layout/orgChart1"/>
    <dgm:cxn modelId="{14050C3D-FEF2-4524-8A52-3F579BE95901}" type="presOf" srcId="{9C0C2B30-14A7-400B-82BA-18660399FDAD}" destId="{737B1032-0ED0-4881-A35A-BA153661B4AB}" srcOrd="0" destOrd="0" presId="urn:microsoft.com/office/officeart/2005/8/layout/orgChart1"/>
    <dgm:cxn modelId="{00FF939E-BC09-4041-9A07-CDE71E0557DA}" type="presOf" srcId="{4741374F-F3CC-495F-8A5B-DED58725F63F}" destId="{BA9B0E27-1691-407F-95C5-526C3274B400}" srcOrd="1" destOrd="0" presId="urn:microsoft.com/office/officeart/2005/8/layout/orgChart1"/>
    <dgm:cxn modelId="{C186EB08-0E94-4E43-AB0D-278626677BA3}" type="presOf" srcId="{5D397F18-5C7C-4806-A429-0EA9318405D6}" destId="{2F190DA6-054B-464D-96DE-C5DCB9EC92A5}" srcOrd="1" destOrd="0" presId="urn:microsoft.com/office/officeart/2005/8/layout/orgChart1"/>
    <dgm:cxn modelId="{D9AB287B-DAC5-46BE-A3EC-3B0393D6F146}" type="presOf" srcId="{7EE9227C-10D7-440A-9F3F-A6AFEE14D42E}" destId="{200C8A9A-31EA-40A8-8A66-12323E36F9AC}" srcOrd="0" destOrd="0" presId="urn:microsoft.com/office/officeart/2005/8/layout/orgChart1"/>
    <dgm:cxn modelId="{5C04E2EF-5D6E-43E9-B4A0-8D698EB0EDD9}" type="presOf" srcId="{E36EBD77-7A41-4A5F-9B95-CE0670F77361}" destId="{97EA7367-D4A5-41B7-93E7-49BDDFB9485D}" srcOrd="0" destOrd="0" presId="urn:microsoft.com/office/officeart/2005/8/layout/orgChart1"/>
    <dgm:cxn modelId="{BB9CD12C-46F1-446F-BD0C-D17A8BD52970}" type="presOf" srcId="{029D7FD1-F620-4CC3-8AE8-F834655B61BC}" destId="{F5258E88-C494-4863-A8F7-E03BF84FBAB9}" srcOrd="1" destOrd="0" presId="urn:microsoft.com/office/officeart/2005/8/layout/orgChart1"/>
    <dgm:cxn modelId="{853CD590-56FF-4105-938D-A8561325E57B}" type="presOf" srcId="{4741374F-F3CC-495F-8A5B-DED58725F63F}" destId="{0D95B1CD-80F9-424E-ADEF-0190A2455E0D}" srcOrd="0" destOrd="0" presId="urn:microsoft.com/office/officeart/2005/8/layout/orgChart1"/>
    <dgm:cxn modelId="{D227AAA5-E6A1-460F-98AE-F5230C148A83}" type="presOf" srcId="{45B8CD80-22D1-4457-BB6B-D0FA3A3268E2}" destId="{A42DA81B-D8A2-4DA8-87DF-5363196C8DC6}" srcOrd="1" destOrd="0" presId="urn:microsoft.com/office/officeart/2005/8/layout/orgChart1"/>
    <dgm:cxn modelId="{EB867299-4CFD-4E43-8354-F06230DD4465}" type="presOf" srcId="{361586AB-A0F6-4896-AF4E-BAB17B2B436F}" destId="{23FF0ABB-0BD7-4255-B244-12F58A60A45B}" srcOrd="0" destOrd="0" presId="urn:microsoft.com/office/officeart/2005/8/layout/orgChart1"/>
    <dgm:cxn modelId="{B0ED47F3-C749-4F33-95DF-77CB68570C37}" type="presOf" srcId="{FBC392A2-E982-4824-B2DD-A23103CD85A1}" destId="{18E0B40B-1EFD-43E8-97F9-495EE37A5524}" srcOrd="0" destOrd="0" presId="urn:microsoft.com/office/officeart/2005/8/layout/orgChart1"/>
    <dgm:cxn modelId="{657AE97B-7D52-4959-B252-7D1BD878351E}" srcId="{382DA278-6351-4184-A3A7-21BC90356A5E}" destId="{029D7FD1-F620-4CC3-8AE8-F834655B61BC}" srcOrd="0" destOrd="0" parTransId="{696A5962-73F0-4B9B-A687-36ECE5DA2B0A}" sibTransId="{1251FC24-7775-419C-ADFE-7AB6BFB8A93F}"/>
    <dgm:cxn modelId="{5C786CC2-E159-459F-8E88-2A04602A09FB}" type="presOf" srcId="{382DA278-6351-4184-A3A7-21BC90356A5E}" destId="{8C750623-7247-4299-B8D0-F9180E9FD9D1}" srcOrd="0" destOrd="0" presId="urn:microsoft.com/office/officeart/2005/8/layout/orgChart1"/>
    <dgm:cxn modelId="{2223464C-D7A1-42A9-BB96-BB5165070588}" type="presOf" srcId="{F5F185F1-1CC3-4081-9C23-8182AE2AE840}" destId="{FDB38495-ED92-4414-8AAC-CA3DC7D1E5E0}" srcOrd="0" destOrd="0" presId="urn:microsoft.com/office/officeart/2005/8/layout/orgChart1"/>
    <dgm:cxn modelId="{956145DF-56ED-49A4-B7CD-65238D4B2EA2}" type="presOf" srcId="{D8D2C71F-550E-46D7-96FD-A3186ECC2E24}" destId="{F5E5935E-362C-4034-8334-B17B9E1E8496}" srcOrd="0" destOrd="0" presId="urn:microsoft.com/office/officeart/2005/8/layout/orgChart1"/>
    <dgm:cxn modelId="{23E7C8B2-5D6F-4601-908B-2F5F888DD16A}" type="presOf" srcId="{F5BFAB0D-FAC1-4D55-AE15-7F34037F747A}" destId="{47CF933E-9A2A-484C-8976-97896B9EC853}" srcOrd="0" destOrd="0" presId="urn:microsoft.com/office/officeart/2005/8/layout/orgChart1"/>
    <dgm:cxn modelId="{7DB51682-2910-43D5-A3D1-2E0C4460E6CB}" type="presParOf" srcId="{8C750623-7247-4299-B8D0-F9180E9FD9D1}" destId="{11A0FCC3-0F74-406C-B977-5EDF64768118}" srcOrd="0" destOrd="0" presId="urn:microsoft.com/office/officeart/2005/8/layout/orgChart1"/>
    <dgm:cxn modelId="{3A5127FC-0342-4FE3-BFA5-C4146DE2A98D}" type="presParOf" srcId="{11A0FCC3-0F74-406C-B977-5EDF64768118}" destId="{E3F2FCDE-EC7C-4FB9-8D28-4C74781A9617}" srcOrd="0" destOrd="0" presId="urn:microsoft.com/office/officeart/2005/8/layout/orgChart1"/>
    <dgm:cxn modelId="{10BAD251-4E86-4E4A-96F7-4CCE47229F70}" type="presParOf" srcId="{E3F2FCDE-EC7C-4FB9-8D28-4C74781A9617}" destId="{53577BBE-A976-4C29-A4EC-C401ADC404AC}" srcOrd="0" destOrd="0" presId="urn:microsoft.com/office/officeart/2005/8/layout/orgChart1"/>
    <dgm:cxn modelId="{6EF600EB-9107-4474-8ED3-6CF8FC9407AC}" type="presParOf" srcId="{E3F2FCDE-EC7C-4FB9-8D28-4C74781A9617}" destId="{F5258E88-C494-4863-A8F7-E03BF84FBAB9}" srcOrd="1" destOrd="0" presId="urn:microsoft.com/office/officeart/2005/8/layout/orgChart1"/>
    <dgm:cxn modelId="{8F66A09E-C5AE-4528-806F-26319DB4A477}" type="presParOf" srcId="{11A0FCC3-0F74-406C-B977-5EDF64768118}" destId="{40CF96B2-7DEA-49B0-B888-07DF9F07770B}" srcOrd="1" destOrd="0" presId="urn:microsoft.com/office/officeart/2005/8/layout/orgChart1"/>
    <dgm:cxn modelId="{D6251510-7C60-4CD7-A1CC-3C0474D3D92E}" type="presParOf" srcId="{40CF96B2-7DEA-49B0-B888-07DF9F07770B}" destId="{47CF933E-9A2A-484C-8976-97896B9EC853}" srcOrd="0" destOrd="0" presId="urn:microsoft.com/office/officeart/2005/8/layout/orgChart1"/>
    <dgm:cxn modelId="{F6340B90-254D-4B64-A47B-265BF79C8C90}" type="presParOf" srcId="{40CF96B2-7DEA-49B0-B888-07DF9F07770B}" destId="{3AC80E6C-FF68-4E69-B9A8-3DC7C798480F}" srcOrd="1" destOrd="0" presId="urn:microsoft.com/office/officeart/2005/8/layout/orgChart1"/>
    <dgm:cxn modelId="{679ACA17-4948-4732-943B-CD4C08C34B14}" type="presParOf" srcId="{3AC80E6C-FF68-4E69-B9A8-3DC7C798480F}" destId="{9E71FA80-C949-4DE8-B04A-5C0E14C7D607}" srcOrd="0" destOrd="0" presId="urn:microsoft.com/office/officeart/2005/8/layout/orgChart1"/>
    <dgm:cxn modelId="{D3B0569E-51EA-49C6-BBDF-0C2C92FB2B5F}" type="presParOf" srcId="{9E71FA80-C949-4DE8-B04A-5C0E14C7D607}" destId="{A32CE363-5819-4AAF-916D-896BB41404E4}" srcOrd="0" destOrd="0" presId="urn:microsoft.com/office/officeart/2005/8/layout/orgChart1"/>
    <dgm:cxn modelId="{8E459E7C-ED95-4954-A986-66DD1B4A8C33}" type="presParOf" srcId="{9E71FA80-C949-4DE8-B04A-5C0E14C7D607}" destId="{2F190DA6-054B-464D-96DE-C5DCB9EC92A5}" srcOrd="1" destOrd="0" presId="urn:microsoft.com/office/officeart/2005/8/layout/orgChart1"/>
    <dgm:cxn modelId="{ADAB984E-A43F-4B07-8E81-D92CE2E15119}" type="presParOf" srcId="{3AC80E6C-FF68-4E69-B9A8-3DC7C798480F}" destId="{083D1D90-325A-4B20-B16B-1DE0DEDCF245}" srcOrd="1" destOrd="0" presId="urn:microsoft.com/office/officeart/2005/8/layout/orgChart1"/>
    <dgm:cxn modelId="{5FCBC7C3-E6C4-411B-88E4-92E13E8B3F1F}" type="presParOf" srcId="{3AC80E6C-FF68-4E69-B9A8-3DC7C798480F}" destId="{DB424BB7-3D46-4E32-B76B-87B46F508FD3}" srcOrd="2" destOrd="0" presId="urn:microsoft.com/office/officeart/2005/8/layout/orgChart1"/>
    <dgm:cxn modelId="{53850FE1-415A-4DDA-A83F-BD3FF9569805}" type="presParOf" srcId="{40CF96B2-7DEA-49B0-B888-07DF9F07770B}" destId="{BD5F3F68-E9A0-4D7F-B23E-4E9BC22E2FB0}" srcOrd="2" destOrd="0" presId="urn:microsoft.com/office/officeart/2005/8/layout/orgChart1"/>
    <dgm:cxn modelId="{B01A573F-DF7A-4F98-BA7B-704EDBB566A2}" type="presParOf" srcId="{40CF96B2-7DEA-49B0-B888-07DF9F07770B}" destId="{8A5C4619-7C00-4714-84D6-3875DB22599C}" srcOrd="3" destOrd="0" presId="urn:microsoft.com/office/officeart/2005/8/layout/orgChart1"/>
    <dgm:cxn modelId="{C27ABF47-63E1-4203-8802-D17EB6FB6EF2}" type="presParOf" srcId="{8A5C4619-7C00-4714-84D6-3875DB22599C}" destId="{D0DA0F81-5576-4B99-92A2-A78D59DDC8C9}" srcOrd="0" destOrd="0" presId="urn:microsoft.com/office/officeart/2005/8/layout/orgChart1"/>
    <dgm:cxn modelId="{37B1766A-32D1-44B2-900B-2497D2E4A717}" type="presParOf" srcId="{D0DA0F81-5576-4B99-92A2-A78D59DDC8C9}" destId="{FDB38495-ED92-4414-8AAC-CA3DC7D1E5E0}" srcOrd="0" destOrd="0" presId="urn:microsoft.com/office/officeart/2005/8/layout/orgChart1"/>
    <dgm:cxn modelId="{D95CC0CA-7A5E-4832-9B9C-73673C3B7B3F}" type="presParOf" srcId="{D0DA0F81-5576-4B99-92A2-A78D59DDC8C9}" destId="{CB24A5E7-C7DD-470A-8AE3-366F11894A8C}" srcOrd="1" destOrd="0" presId="urn:microsoft.com/office/officeart/2005/8/layout/orgChart1"/>
    <dgm:cxn modelId="{B6725AFB-D75A-4041-A108-A4C5059A4106}" type="presParOf" srcId="{8A5C4619-7C00-4714-84D6-3875DB22599C}" destId="{BA12DA9C-8003-448B-A6BA-4BE4B9A81598}" srcOrd="1" destOrd="0" presId="urn:microsoft.com/office/officeart/2005/8/layout/orgChart1"/>
    <dgm:cxn modelId="{A5D89E92-1CAD-4EB9-8004-F126E7C00385}" type="presParOf" srcId="{BA12DA9C-8003-448B-A6BA-4BE4B9A81598}" destId="{D8A6CB07-652A-42E8-8663-86AD72FEA4DD}" srcOrd="0" destOrd="0" presId="urn:microsoft.com/office/officeart/2005/8/layout/orgChart1"/>
    <dgm:cxn modelId="{74D3D256-DB9C-44D2-B6A6-10183ABD89CE}" type="presParOf" srcId="{BA12DA9C-8003-448B-A6BA-4BE4B9A81598}" destId="{C0606CF0-9BC3-4AA8-B7C7-547F0BD5967B}" srcOrd="1" destOrd="0" presId="urn:microsoft.com/office/officeart/2005/8/layout/orgChart1"/>
    <dgm:cxn modelId="{CDFE9CFA-A2F5-464F-9D0B-14C81621F7FA}" type="presParOf" srcId="{C0606CF0-9BC3-4AA8-B7C7-547F0BD5967B}" destId="{F55B420A-6486-493F-B314-56E5F3D4D808}" srcOrd="0" destOrd="0" presId="urn:microsoft.com/office/officeart/2005/8/layout/orgChart1"/>
    <dgm:cxn modelId="{2E3095D9-B260-4935-B034-EA81BE769D34}" type="presParOf" srcId="{F55B420A-6486-493F-B314-56E5F3D4D808}" destId="{D6322504-54F6-4712-85A4-5CF59591F45F}" srcOrd="0" destOrd="0" presId="urn:microsoft.com/office/officeart/2005/8/layout/orgChart1"/>
    <dgm:cxn modelId="{BD84919E-E7C5-4C90-B59E-CF0BAEB1A2BE}" type="presParOf" srcId="{F55B420A-6486-493F-B314-56E5F3D4D808}" destId="{8D7979A3-22FC-41E2-B424-44B38D21D675}" srcOrd="1" destOrd="0" presId="urn:microsoft.com/office/officeart/2005/8/layout/orgChart1"/>
    <dgm:cxn modelId="{89E7B7E2-1922-4B72-A3BB-374FB3371BFA}" type="presParOf" srcId="{C0606CF0-9BC3-4AA8-B7C7-547F0BD5967B}" destId="{364A8F8A-740F-438D-A45B-5A4212E93533}" srcOrd="1" destOrd="0" presId="urn:microsoft.com/office/officeart/2005/8/layout/orgChart1"/>
    <dgm:cxn modelId="{8EAC444A-1D4C-4846-A69D-D3F5BBBB45DE}" type="presParOf" srcId="{C0606CF0-9BC3-4AA8-B7C7-547F0BD5967B}" destId="{C37CF82D-3D20-432C-88D4-4D006468ACF7}" srcOrd="2" destOrd="0" presId="urn:microsoft.com/office/officeart/2005/8/layout/orgChart1"/>
    <dgm:cxn modelId="{83568DDE-8EEB-4805-BE6D-E05DE92571B6}" type="presParOf" srcId="{BA12DA9C-8003-448B-A6BA-4BE4B9A81598}" destId="{B5C16A50-9914-4796-87C8-7991BE708D05}" srcOrd="2" destOrd="0" presId="urn:microsoft.com/office/officeart/2005/8/layout/orgChart1"/>
    <dgm:cxn modelId="{EEF50C6E-9568-4824-8BE9-AAD86337B724}" type="presParOf" srcId="{BA12DA9C-8003-448B-A6BA-4BE4B9A81598}" destId="{4DA80577-C509-48B2-91BE-994F6B894766}" srcOrd="3" destOrd="0" presId="urn:microsoft.com/office/officeart/2005/8/layout/orgChart1"/>
    <dgm:cxn modelId="{31C2AE47-F5FC-4B3C-9E2C-9A01999B3FC9}" type="presParOf" srcId="{4DA80577-C509-48B2-91BE-994F6B894766}" destId="{04C4170E-0E3D-4F6B-B3DF-23F0BE152659}" srcOrd="0" destOrd="0" presId="urn:microsoft.com/office/officeart/2005/8/layout/orgChart1"/>
    <dgm:cxn modelId="{BFEBA1ED-4FEA-44F2-B3A7-0A50A9E81CA4}" type="presParOf" srcId="{04C4170E-0E3D-4F6B-B3DF-23F0BE152659}" destId="{97EA7367-D4A5-41B7-93E7-49BDDFB9485D}" srcOrd="0" destOrd="0" presId="urn:microsoft.com/office/officeart/2005/8/layout/orgChart1"/>
    <dgm:cxn modelId="{942E443E-FBCF-4A56-8C51-A37241826248}" type="presParOf" srcId="{04C4170E-0E3D-4F6B-B3DF-23F0BE152659}" destId="{61AFE641-8124-438D-BAD4-36344CF6B503}" srcOrd="1" destOrd="0" presId="urn:microsoft.com/office/officeart/2005/8/layout/orgChart1"/>
    <dgm:cxn modelId="{E719F41C-9086-4C83-B9DB-B43F46DC1106}" type="presParOf" srcId="{4DA80577-C509-48B2-91BE-994F6B894766}" destId="{1061EC06-58C2-4082-9F91-43C931D26024}" srcOrd="1" destOrd="0" presId="urn:microsoft.com/office/officeart/2005/8/layout/orgChart1"/>
    <dgm:cxn modelId="{AD3A54A2-270A-431D-99D4-9A6DB41495EE}" type="presParOf" srcId="{1061EC06-58C2-4082-9F91-43C931D26024}" destId="{5CFE59D0-D84D-49CB-9B57-D88F8342F47F}" srcOrd="0" destOrd="0" presId="urn:microsoft.com/office/officeart/2005/8/layout/orgChart1"/>
    <dgm:cxn modelId="{28DBB9D6-636A-411D-B8BF-17E0A58DAE5D}" type="presParOf" srcId="{1061EC06-58C2-4082-9F91-43C931D26024}" destId="{9354A616-5903-4CBC-A845-8E5183F52CC7}" srcOrd="1" destOrd="0" presId="urn:microsoft.com/office/officeart/2005/8/layout/orgChart1"/>
    <dgm:cxn modelId="{59B1D9E4-19B8-43E2-BDEA-1957F61CB217}" type="presParOf" srcId="{9354A616-5903-4CBC-A845-8E5183F52CC7}" destId="{FF50155C-2EA9-4488-823E-55FFD7D790D1}" srcOrd="0" destOrd="0" presId="urn:microsoft.com/office/officeart/2005/8/layout/orgChart1"/>
    <dgm:cxn modelId="{46F1814F-D8D0-46AD-8877-9322922DFDB5}" type="presParOf" srcId="{FF50155C-2EA9-4488-823E-55FFD7D790D1}" destId="{B51D6DAE-F67D-4901-8581-B4AF75BAD22F}" srcOrd="0" destOrd="0" presId="urn:microsoft.com/office/officeart/2005/8/layout/orgChart1"/>
    <dgm:cxn modelId="{6CA704EC-7DD7-47C7-AFB1-F22A6683AB01}" type="presParOf" srcId="{FF50155C-2EA9-4488-823E-55FFD7D790D1}" destId="{6A96B803-7DDF-4BF5-A379-1C397A6F67D9}" srcOrd="1" destOrd="0" presId="urn:microsoft.com/office/officeart/2005/8/layout/orgChart1"/>
    <dgm:cxn modelId="{29DE8CB8-551E-4086-8774-3EBD3CB68818}" type="presParOf" srcId="{9354A616-5903-4CBC-A845-8E5183F52CC7}" destId="{7FC898BE-61DB-4429-B8A4-ED8325FE1E7D}" srcOrd="1" destOrd="0" presId="urn:microsoft.com/office/officeart/2005/8/layout/orgChart1"/>
    <dgm:cxn modelId="{6D03F6B9-B958-4FAE-ADCB-57B8A8AA8973}" type="presParOf" srcId="{9354A616-5903-4CBC-A845-8E5183F52CC7}" destId="{608BF3D0-EBDC-4AD4-839D-3FDE423F6C01}" srcOrd="2" destOrd="0" presId="urn:microsoft.com/office/officeart/2005/8/layout/orgChart1"/>
    <dgm:cxn modelId="{A3B6A628-D9C2-4E8A-BBC3-AC317E06F6CA}" type="presParOf" srcId="{1061EC06-58C2-4082-9F91-43C931D26024}" destId="{F7A56CEC-71B0-479A-9F96-408E961EC501}" srcOrd="2" destOrd="0" presId="urn:microsoft.com/office/officeart/2005/8/layout/orgChart1"/>
    <dgm:cxn modelId="{F92DC2CA-CFEC-48A5-88EB-D3D8F9829DC5}" type="presParOf" srcId="{1061EC06-58C2-4082-9F91-43C931D26024}" destId="{3A24F4C4-3414-4EA0-AE6B-1E56A331F7B4}" srcOrd="3" destOrd="0" presId="urn:microsoft.com/office/officeart/2005/8/layout/orgChart1"/>
    <dgm:cxn modelId="{D20169BF-E5E6-4067-812F-E8346687B215}" type="presParOf" srcId="{3A24F4C4-3414-4EA0-AE6B-1E56A331F7B4}" destId="{14931AF6-C798-4628-933D-62344B716141}" srcOrd="0" destOrd="0" presId="urn:microsoft.com/office/officeart/2005/8/layout/orgChart1"/>
    <dgm:cxn modelId="{3E8EC8F7-CABA-4F31-BEC9-5D88F3FB1095}" type="presParOf" srcId="{14931AF6-C798-4628-933D-62344B716141}" destId="{0D95B1CD-80F9-424E-ADEF-0190A2455E0D}" srcOrd="0" destOrd="0" presId="urn:microsoft.com/office/officeart/2005/8/layout/orgChart1"/>
    <dgm:cxn modelId="{193B77B2-296B-4E18-BBC8-30FDCB34736C}" type="presParOf" srcId="{14931AF6-C798-4628-933D-62344B716141}" destId="{BA9B0E27-1691-407F-95C5-526C3274B400}" srcOrd="1" destOrd="0" presId="urn:microsoft.com/office/officeart/2005/8/layout/orgChart1"/>
    <dgm:cxn modelId="{8466BEDF-281C-4A3C-9EA8-5ED6B7B17DF9}" type="presParOf" srcId="{3A24F4C4-3414-4EA0-AE6B-1E56A331F7B4}" destId="{A08737A1-F861-4E92-BACB-0B15CCE9B0ED}" srcOrd="1" destOrd="0" presId="urn:microsoft.com/office/officeart/2005/8/layout/orgChart1"/>
    <dgm:cxn modelId="{083F9E58-89BC-460A-B4A8-E1ABB175EE4F}" type="presParOf" srcId="{3A24F4C4-3414-4EA0-AE6B-1E56A331F7B4}" destId="{B96B51D8-FF35-4BDD-8C7B-C3032D7250B1}" srcOrd="2" destOrd="0" presId="urn:microsoft.com/office/officeart/2005/8/layout/orgChart1"/>
    <dgm:cxn modelId="{6DB38B87-B385-4DC8-911B-489CF4E0938A}" type="presParOf" srcId="{1061EC06-58C2-4082-9F91-43C931D26024}" destId="{7DD7883B-B3E1-48D2-8309-718C9DD15B26}" srcOrd="4" destOrd="0" presId="urn:microsoft.com/office/officeart/2005/8/layout/orgChart1"/>
    <dgm:cxn modelId="{B46CF66F-CD6B-43DA-AD74-0C49AEDDBF8A}" type="presParOf" srcId="{1061EC06-58C2-4082-9F91-43C931D26024}" destId="{FC7FC960-7CEA-4911-BBF0-B0983A8F0CA9}" srcOrd="5" destOrd="0" presId="urn:microsoft.com/office/officeart/2005/8/layout/orgChart1"/>
    <dgm:cxn modelId="{B182FD8B-CB1C-449B-995B-925D18034156}" type="presParOf" srcId="{FC7FC960-7CEA-4911-BBF0-B0983A8F0CA9}" destId="{BEE83D5A-E8B0-49C7-A2A8-7BF0EDEB281D}" srcOrd="0" destOrd="0" presId="urn:microsoft.com/office/officeart/2005/8/layout/orgChart1"/>
    <dgm:cxn modelId="{21CD0183-2A43-4332-B1D4-57E2585FA4B0}" type="presParOf" srcId="{BEE83D5A-E8B0-49C7-A2A8-7BF0EDEB281D}" destId="{737B1032-0ED0-4881-A35A-BA153661B4AB}" srcOrd="0" destOrd="0" presId="urn:microsoft.com/office/officeart/2005/8/layout/orgChart1"/>
    <dgm:cxn modelId="{D116DFDA-A3A6-482D-9F6B-A53305A7E2C2}" type="presParOf" srcId="{BEE83D5A-E8B0-49C7-A2A8-7BF0EDEB281D}" destId="{8C497B29-8F37-442F-A552-EA2E5514297A}" srcOrd="1" destOrd="0" presId="urn:microsoft.com/office/officeart/2005/8/layout/orgChart1"/>
    <dgm:cxn modelId="{0F911180-4C1D-4165-B480-092790153AED}" type="presParOf" srcId="{FC7FC960-7CEA-4911-BBF0-B0983A8F0CA9}" destId="{23503905-880B-4BE1-A8E2-983830957922}" srcOrd="1" destOrd="0" presId="urn:microsoft.com/office/officeart/2005/8/layout/orgChart1"/>
    <dgm:cxn modelId="{FF91EC20-27B0-4CB4-BCA1-DD28BE9B2855}" type="presParOf" srcId="{FC7FC960-7CEA-4911-BBF0-B0983A8F0CA9}" destId="{CBA7ABA5-6392-4402-B4EC-1102825BB154}" srcOrd="2" destOrd="0" presId="urn:microsoft.com/office/officeart/2005/8/layout/orgChart1"/>
    <dgm:cxn modelId="{DF9B7D4F-C3B6-497E-B58B-13C96DFA65CC}" type="presParOf" srcId="{1061EC06-58C2-4082-9F91-43C931D26024}" destId="{200C8A9A-31EA-40A8-8A66-12323E36F9AC}" srcOrd="6" destOrd="0" presId="urn:microsoft.com/office/officeart/2005/8/layout/orgChart1"/>
    <dgm:cxn modelId="{170C2A24-4237-4B15-B3BD-463483170704}" type="presParOf" srcId="{1061EC06-58C2-4082-9F91-43C931D26024}" destId="{D296535F-10B7-454D-827B-B533FFABEA2F}" srcOrd="7" destOrd="0" presId="urn:microsoft.com/office/officeart/2005/8/layout/orgChart1"/>
    <dgm:cxn modelId="{861412BE-06F8-4243-93DB-BB1D877D09EF}" type="presParOf" srcId="{D296535F-10B7-454D-827B-B533FFABEA2F}" destId="{C37E39D7-C624-4EE9-83DE-A676070701B4}" srcOrd="0" destOrd="0" presId="urn:microsoft.com/office/officeart/2005/8/layout/orgChart1"/>
    <dgm:cxn modelId="{1124569B-9FE8-4DBC-8FAF-6E1FF9CD1762}" type="presParOf" srcId="{C37E39D7-C624-4EE9-83DE-A676070701B4}" destId="{0896C237-8E7A-4526-AE30-6AFF369FBDF1}" srcOrd="0" destOrd="0" presId="urn:microsoft.com/office/officeart/2005/8/layout/orgChart1"/>
    <dgm:cxn modelId="{FE918F64-2EAA-40D4-810D-A29ED383C1A3}" type="presParOf" srcId="{C37E39D7-C624-4EE9-83DE-A676070701B4}" destId="{1F5B966A-F502-43B3-97AD-172EF859612D}" srcOrd="1" destOrd="0" presId="urn:microsoft.com/office/officeart/2005/8/layout/orgChart1"/>
    <dgm:cxn modelId="{583B5735-9650-4845-8F35-1A5D55223F4B}" type="presParOf" srcId="{D296535F-10B7-454D-827B-B533FFABEA2F}" destId="{DC24CE97-CCAE-46C7-8FF2-12F4BC915311}" srcOrd="1" destOrd="0" presId="urn:microsoft.com/office/officeart/2005/8/layout/orgChart1"/>
    <dgm:cxn modelId="{D2E5317D-4AFE-413F-B693-DC5B34DB55B2}" type="presParOf" srcId="{D296535F-10B7-454D-827B-B533FFABEA2F}" destId="{5A1D293D-CA92-4805-8D3D-8408EA4F3F6A}" srcOrd="2" destOrd="0" presId="urn:microsoft.com/office/officeart/2005/8/layout/orgChart1"/>
    <dgm:cxn modelId="{00E9FE11-9780-4AC4-B4B8-1C4902ADF774}" type="presParOf" srcId="{4DA80577-C509-48B2-91BE-994F6B894766}" destId="{58A4B68E-13B8-4016-AF0D-EDAA9C9A1B3F}" srcOrd="2" destOrd="0" presId="urn:microsoft.com/office/officeart/2005/8/layout/orgChart1"/>
    <dgm:cxn modelId="{1583512F-D91D-4089-8DB0-13AA19C87D5D}" type="presParOf" srcId="{BA12DA9C-8003-448B-A6BA-4BE4B9A81598}" destId="{23FF0ABB-0BD7-4255-B244-12F58A60A45B}" srcOrd="4" destOrd="0" presId="urn:microsoft.com/office/officeart/2005/8/layout/orgChart1"/>
    <dgm:cxn modelId="{A4998F80-0B79-4B2B-A292-1379870C4DF9}" type="presParOf" srcId="{BA12DA9C-8003-448B-A6BA-4BE4B9A81598}" destId="{5938E764-2B7E-40EA-B731-CDAB6BF8EB14}" srcOrd="5" destOrd="0" presId="urn:microsoft.com/office/officeart/2005/8/layout/orgChart1"/>
    <dgm:cxn modelId="{BCFBA745-8E48-4FB2-902B-5757B31B0645}" type="presParOf" srcId="{5938E764-2B7E-40EA-B731-CDAB6BF8EB14}" destId="{3FE08712-5ADD-47FF-ABD0-339E23F8CFBD}" srcOrd="0" destOrd="0" presId="urn:microsoft.com/office/officeart/2005/8/layout/orgChart1"/>
    <dgm:cxn modelId="{2DE5DA09-1AF7-425D-9D33-272430AF83FC}" type="presParOf" srcId="{3FE08712-5ADD-47FF-ABD0-339E23F8CFBD}" destId="{54503BC0-4A45-47EB-B998-85558F512D7F}" srcOrd="0" destOrd="0" presId="urn:microsoft.com/office/officeart/2005/8/layout/orgChart1"/>
    <dgm:cxn modelId="{86795382-EAC1-4B33-B0D4-D52AD58BABE9}" type="presParOf" srcId="{3FE08712-5ADD-47FF-ABD0-339E23F8CFBD}" destId="{3D71FA00-6CEE-411C-A7A8-8997AEA714BD}" srcOrd="1" destOrd="0" presId="urn:microsoft.com/office/officeart/2005/8/layout/orgChart1"/>
    <dgm:cxn modelId="{A081ECA5-CF0F-4156-BF5D-7277B0F2804B}" type="presParOf" srcId="{5938E764-2B7E-40EA-B731-CDAB6BF8EB14}" destId="{6A927D60-3E5E-47E4-AC0E-9D2297B39481}" srcOrd="1" destOrd="0" presId="urn:microsoft.com/office/officeart/2005/8/layout/orgChart1"/>
    <dgm:cxn modelId="{8D3186D5-EDEF-4A89-B8F8-24C8E4967726}" type="presParOf" srcId="{5938E764-2B7E-40EA-B731-CDAB6BF8EB14}" destId="{4ADD2C96-7568-4160-B3EB-4A6CE8981789}" srcOrd="2" destOrd="0" presId="urn:microsoft.com/office/officeart/2005/8/layout/orgChart1"/>
    <dgm:cxn modelId="{F6A1ABE2-A953-44F1-98CE-001C7A3D7DD9}" type="presParOf" srcId="{BA12DA9C-8003-448B-A6BA-4BE4B9A81598}" destId="{F5E5935E-362C-4034-8334-B17B9E1E8496}" srcOrd="6" destOrd="0" presId="urn:microsoft.com/office/officeart/2005/8/layout/orgChart1"/>
    <dgm:cxn modelId="{592A2DB4-495B-4791-8370-4E2086B16421}" type="presParOf" srcId="{BA12DA9C-8003-448B-A6BA-4BE4B9A81598}" destId="{F426D831-DE12-4104-A5BC-17D62B49ABF2}" srcOrd="7" destOrd="0" presId="urn:microsoft.com/office/officeart/2005/8/layout/orgChart1"/>
    <dgm:cxn modelId="{E1AE2359-FB63-4650-8375-C0288E9A161F}" type="presParOf" srcId="{F426D831-DE12-4104-A5BC-17D62B49ABF2}" destId="{C17EA156-7438-4791-8360-A6C2065F9531}" srcOrd="0" destOrd="0" presId="urn:microsoft.com/office/officeart/2005/8/layout/orgChart1"/>
    <dgm:cxn modelId="{18BC1DD8-3D3E-43E3-A9DA-830BC0C63294}" type="presParOf" srcId="{C17EA156-7438-4791-8360-A6C2065F9531}" destId="{18E0B40B-1EFD-43E8-97F9-495EE37A5524}" srcOrd="0" destOrd="0" presId="urn:microsoft.com/office/officeart/2005/8/layout/orgChart1"/>
    <dgm:cxn modelId="{6BB01EC5-29BA-418E-A5BF-C5E03BC8C086}" type="presParOf" srcId="{C17EA156-7438-4791-8360-A6C2065F9531}" destId="{976F310B-CBA7-429F-8104-81D5573AB077}" srcOrd="1" destOrd="0" presId="urn:microsoft.com/office/officeart/2005/8/layout/orgChart1"/>
    <dgm:cxn modelId="{94E7B11C-D36F-465A-8D87-E8F854D306EE}" type="presParOf" srcId="{F426D831-DE12-4104-A5BC-17D62B49ABF2}" destId="{CE7FE631-8259-4FB1-B5AF-B8952E397152}" srcOrd="1" destOrd="0" presId="urn:microsoft.com/office/officeart/2005/8/layout/orgChart1"/>
    <dgm:cxn modelId="{CFEE9D4E-832B-449D-A008-584162718A83}" type="presParOf" srcId="{F426D831-DE12-4104-A5BC-17D62B49ABF2}" destId="{E405ED8D-7F2A-4E47-97F9-B0AC8C6DBC9B}" srcOrd="2" destOrd="0" presId="urn:microsoft.com/office/officeart/2005/8/layout/orgChart1"/>
    <dgm:cxn modelId="{8383AE02-7ED3-4075-A99B-13221768A962}" type="presParOf" srcId="{8A5C4619-7C00-4714-84D6-3875DB22599C}" destId="{910A09D2-D80F-444C-8386-F42FC7EB887E}" srcOrd="2" destOrd="0" presId="urn:microsoft.com/office/officeart/2005/8/layout/orgChart1"/>
    <dgm:cxn modelId="{CC4A31C5-AC67-41E3-BA88-4DD877BB5AB7}" type="presParOf" srcId="{40CF96B2-7DEA-49B0-B888-07DF9F07770B}" destId="{668EA024-FAC7-41D9-94A5-2CA26D1E316E}" srcOrd="4" destOrd="0" presId="urn:microsoft.com/office/officeart/2005/8/layout/orgChart1"/>
    <dgm:cxn modelId="{6847F0B6-7962-42B2-B2B2-E99607535DD2}" type="presParOf" srcId="{40CF96B2-7DEA-49B0-B888-07DF9F07770B}" destId="{87B531CA-EFC2-4E5B-9502-7480B0887BCF}" srcOrd="5" destOrd="0" presId="urn:microsoft.com/office/officeart/2005/8/layout/orgChart1"/>
    <dgm:cxn modelId="{78071833-F1DE-4B25-B88F-74057AD5ABF7}" type="presParOf" srcId="{87B531CA-EFC2-4E5B-9502-7480B0887BCF}" destId="{4F818F7A-A289-43A2-87A1-B3EF0275DE0F}" srcOrd="0" destOrd="0" presId="urn:microsoft.com/office/officeart/2005/8/layout/orgChart1"/>
    <dgm:cxn modelId="{CE6C80AC-F432-4BDF-843B-B50B833C60AC}" type="presParOf" srcId="{4F818F7A-A289-43A2-87A1-B3EF0275DE0F}" destId="{A905EC70-E71B-4AC2-A3E6-20A6AC6AE4E3}" srcOrd="0" destOrd="0" presId="urn:microsoft.com/office/officeart/2005/8/layout/orgChart1"/>
    <dgm:cxn modelId="{E92B6CCC-EA6E-4E6E-B627-E5C6CB787503}" type="presParOf" srcId="{4F818F7A-A289-43A2-87A1-B3EF0275DE0F}" destId="{A42DA81B-D8A2-4DA8-87DF-5363196C8DC6}" srcOrd="1" destOrd="0" presId="urn:microsoft.com/office/officeart/2005/8/layout/orgChart1"/>
    <dgm:cxn modelId="{36401AB4-AD7B-47D6-819A-D263077441DD}" type="presParOf" srcId="{87B531CA-EFC2-4E5B-9502-7480B0887BCF}" destId="{DCD00E8F-C61D-429B-8FAD-2D82843CF83B}" srcOrd="1" destOrd="0" presId="urn:microsoft.com/office/officeart/2005/8/layout/orgChart1"/>
    <dgm:cxn modelId="{6A43439B-1E78-419F-9AE5-FB5899415CFA}" type="presParOf" srcId="{87B531CA-EFC2-4E5B-9502-7480B0887BCF}" destId="{4CA05DB5-B65E-49EC-9DAF-4B72E939B7E2}" srcOrd="2" destOrd="0" presId="urn:microsoft.com/office/officeart/2005/8/layout/orgChart1"/>
    <dgm:cxn modelId="{AE91CE16-0679-4953-8138-1D785D122AA7}" type="presParOf" srcId="{40CF96B2-7DEA-49B0-B888-07DF9F07770B}" destId="{E4D0084C-77A2-41F8-9E7B-3EED13CF48E7}" srcOrd="6" destOrd="0" presId="urn:microsoft.com/office/officeart/2005/8/layout/orgChart1"/>
    <dgm:cxn modelId="{F9804D36-DBF3-46B4-9E20-904285489141}" type="presParOf" srcId="{40CF96B2-7DEA-49B0-B888-07DF9F07770B}" destId="{9D190AB7-3E32-4EA8-B061-10E83B09F2F3}" srcOrd="7" destOrd="0" presId="urn:microsoft.com/office/officeart/2005/8/layout/orgChart1"/>
    <dgm:cxn modelId="{8371229F-BFDA-4AE6-B6EE-2898CB6E394A}" type="presParOf" srcId="{9D190AB7-3E32-4EA8-B061-10E83B09F2F3}" destId="{513E8CE4-1F3C-429C-A778-8ED54FF76FC3}" srcOrd="0" destOrd="0" presId="urn:microsoft.com/office/officeart/2005/8/layout/orgChart1"/>
    <dgm:cxn modelId="{DD2045F5-8802-48CC-B41B-88EED5FF7126}" type="presParOf" srcId="{513E8CE4-1F3C-429C-A778-8ED54FF76FC3}" destId="{F95E2BEE-9185-4D46-B16F-4BCE8802837E}" srcOrd="0" destOrd="0" presId="urn:microsoft.com/office/officeart/2005/8/layout/orgChart1"/>
    <dgm:cxn modelId="{D4341354-85D2-4D7C-8D1F-344027000FFA}" type="presParOf" srcId="{513E8CE4-1F3C-429C-A778-8ED54FF76FC3}" destId="{C6FB808D-6910-4609-9BA5-B5534FB72EB6}" srcOrd="1" destOrd="0" presId="urn:microsoft.com/office/officeart/2005/8/layout/orgChart1"/>
    <dgm:cxn modelId="{A517BD60-451D-4FEC-B1D7-B5C935849906}" type="presParOf" srcId="{9D190AB7-3E32-4EA8-B061-10E83B09F2F3}" destId="{57F29525-4BAA-46F1-9E85-264A5850CF05}" srcOrd="1" destOrd="0" presId="urn:microsoft.com/office/officeart/2005/8/layout/orgChart1"/>
    <dgm:cxn modelId="{77992C79-C7D6-4DD4-80B9-B17A1E423FDD}" type="presParOf" srcId="{9D190AB7-3E32-4EA8-B061-10E83B09F2F3}" destId="{8662A54F-4626-40B7-95EC-23E0DE3FE6C2}" srcOrd="2" destOrd="0" presId="urn:microsoft.com/office/officeart/2005/8/layout/orgChart1"/>
    <dgm:cxn modelId="{1048EFC5-8956-4ADD-B0FD-F3BB6A2A5241}" type="presParOf" srcId="{11A0FCC3-0F74-406C-B977-5EDF64768118}" destId="{E0599DCC-6929-4982-9144-7725EFFBA7A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25AA3F-60B8-4F1A-BF21-3C1867ECBEF9}">
      <dsp:nvSpPr>
        <dsp:cNvPr id="0" name=""/>
        <dsp:cNvSpPr/>
      </dsp:nvSpPr>
      <dsp:spPr>
        <a:xfrm>
          <a:off x="2816066" y="1815818"/>
          <a:ext cx="2597467" cy="25974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300" kern="1200"/>
            <a:t>Situační analýza</a:t>
          </a:r>
        </a:p>
      </dsp:txBody>
      <dsp:txXfrm>
        <a:off x="3196456" y="2196208"/>
        <a:ext cx="1836687" cy="1836687"/>
      </dsp:txXfrm>
    </dsp:sp>
    <dsp:sp modelId="{7E1EBC37-FE2C-4B13-B42B-D30E5663D826}">
      <dsp:nvSpPr>
        <dsp:cNvPr id="0" name=""/>
        <dsp:cNvSpPr/>
      </dsp:nvSpPr>
      <dsp:spPr>
        <a:xfrm rot="12900000">
          <a:off x="1048123" y="1329610"/>
          <a:ext cx="2092257" cy="74027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24953A-D7B1-43FE-8450-0DC817D6E637}">
      <dsp:nvSpPr>
        <dsp:cNvPr id="0" name=""/>
        <dsp:cNvSpPr/>
      </dsp:nvSpPr>
      <dsp:spPr>
        <a:xfrm>
          <a:off x="3516" y="112676"/>
          <a:ext cx="2467594" cy="19740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/>
            <a:t>Analytická část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/>
            <a:t>Analýza faktorů vnějšího prostředí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/>
            <a:t>Analýza konkurence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/>
            <a:t>Analýza trhu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/>
            <a:t>Analýza prodejů</a:t>
          </a:r>
        </a:p>
      </dsp:txBody>
      <dsp:txXfrm>
        <a:off x="61335" y="170495"/>
        <a:ext cx="2351956" cy="1858437"/>
      </dsp:txXfrm>
    </dsp:sp>
    <dsp:sp modelId="{7AE5DB7E-91FE-4ACF-9204-C52E3C1C47FC}">
      <dsp:nvSpPr>
        <dsp:cNvPr id="0" name=""/>
        <dsp:cNvSpPr/>
      </dsp:nvSpPr>
      <dsp:spPr>
        <a:xfrm rot="19500000">
          <a:off x="5089219" y="1329610"/>
          <a:ext cx="2092257" cy="74027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525845-A78E-4386-B214-B8C5CE4A7680}">
      <dsp:nvSpPr>
        <dsp:cNvPr id="0" name=""/>
        <dsp:cNvSpPr/>
      </dsp:nvSpPr>
      <dsp:spPr>
        <a:xfrm>
          <a:off x="5758489" y="112676"/>
          <a:ext cx="2467594" cy="19740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/>
            <a:t>Část prognostická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/>
            <a:t>Prognózy tržního podílu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/>
            <a:t>Prognózy prodejů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/>
            <a:t>Prognózy zisku</a:t>
          </a:r>
        </a:p>
      </dsp:txBody>
      <dsp:txXfrm>
        <a:off x="5816308" y="170495"/>
        <a:ext cx="2351956" cy="18584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09682A-3FD6-4AB5-B178-EAD454378EA9}">
      <dsp:nvSpPr>
        <dsp:cNvPr id="0" name=""/>
        <dsp:cNvSpPr/>
      </dsp:nvSpPr>
      <dsp:spPr>
        <a:xfrm>
          <a:off x="457" y="1828919"/>
          <a:ext cx="1799220" cy="694499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574CF3-D7C5-4E65-8589-7BE634100404}">
      <dsp:nvSpPr>
        <dsp:cNvPr id="0" name=""/>
        <dsp:cNvSpPr/>
      </dsp:nvSpPr>
      <dsp:spPr>
        <a:xfrm>
          <a:off x="514404" y="1972819"/>
          <a:ext cx="1519341" cy="6944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Podnikové strategické cíle</a:t>
          </a:r>
        </a:p>
      </dsp:txBody>
      <dsp:txXfrm>
        <a:off x="534745" y="1993160"/>
        <a:ext cx="1478659" cy="653817"/>
      </dsp:txXfrm>
    </dsp:sp>
    <dsp:sp modelId="{96E91382-0BC7-4895-BFEE-E1148E7D9C31}">
      <dsp:nvSpPr>
        <dsp:cNvPr id="0" name=""/>
        <dsp:cNvSpPr/>
      </dsp:nvSpPr>
      <dsp:spPr>
        <a:xfrm>
          <a:off x="2055567" y="1828919"/>
          <a:ext cx="1799220" cy="694499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18081B-0B6F-44F5-B208-3927DB5D8854}">
      <dsp:nvSpPr>
        <dsp:cNvPr id="0" name=""/>
        <dsp:cNvSpPr/>
      </dsp:nvSpPr>
      <dsp:spPr>
        <a:xfrm>
          <a:off x="2530618" y="1972819"/>
          <a:ext cx="1519341" cy="6944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Produktové cíle</a:t>
          </a:r>
        </a:p>
      </dsp:txBody>
      <dsp:txXfrm>
        <a:off x="2550959" y="1993160"/>
        <a:ext cx="1478659" cy="653817"/>
      </dsp:txXfrm>
    </dsp:sp>
    <dsp:sp modelId="{2BF6CA4D-EDB7-40CD-83CF-FFE47E51C138}">
      <dsp:nvSpPr>
        <dsp:cNvPr id="0" name=""/>
        <dsp:cNvSpPr/>
      </dsp:nvSpPr>
      <dsp:spPr>
        <a:xfrm>
          <a:off x="4110676" y="1767649"/>
          <a:ext cx="1799220" cy="694499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7A3BB1-CFD2-41BC-8918-AD9B03F6F9B7}">
      <dsp:nvSpPr>
        <dsp:cNvPr id="0" name=""/>
        <dsp:cNvSpPr/>
      </dsp:nvSpPr>
      <dsp:spPr>
        <a:xfrm>
          <a:off x="4526246" y="1818733"/>
          <a:ext cx="1647786" cy="9395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Marketingový výzkum a marketingové analýzy</a:t>
          </a:r>
        </a:p>
      </dsp:txBody>
      <dsp:txXfrm>
        <a:off x="4553765" y="1846252"/>
        <a:ext cx="1592748" cy="884542"/>
      </dsp:txXfrm>
    </dsp:sp>
    <dsp:sp modelId="{84D9D5DF-22B3-4BA2-B469-B65ACE4B3F03}">
      <dsp:nvSpPr>
        <dsp:cNvPr id="0" name=""/>
        <dsp:cNvSpPr/>
      </dsp:nvSpPr>
      <dsp:spPr>
        <a:xfrm>
          <a:off x="6230008" y="1828919"/>
          <a:ext cx="1799220" cy="694499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CBCF66-6B22-4EEE-81EB-6053C8CD3672}">
      <dsp:nvSpPr>
        <dsp:cNvPr id="0" name=""/>
        <dsp:cNvSpPr/>
      </dsp:nvSpPr>
      <dsp:spPr>
        <a:xfrm>
          <a:off x="6709800" y="2002544"/>
          <a:ext cx="1519341" cy="6944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Produktové strategie</a:t>
          </a:r>
        </a:p>
      </dsp:txBody>
      <dsp:txXfrm>
        <a:off x="6730141" y="2022885"/>
        <a:ext cx="1478659" cy="6538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D0084C-77A2-41F8-9E7B-3EED13CF48E7}">
      <dsp:nvSpPr>
        <dsp:cNvPr id="0" name=""/>
        <dsp:cNvSpPr/>
      </dsp:nvSpPr>
      <dsp:spPr>
        <a:xfrm>
          <a:off x="4402354" y="475866"/>
          <a:ext cx="1725326" cy="1996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812"/>
              </a:lnTo>
              <a:lnTo>
                <a:pt x="1725326" y="99812"/>
              </a:lnTo>
              <a:lnTo>
                <a:pt x="1725326" y="1996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8EA024-FAC7-41D9-94A5-2CA26D1E316E}">
      <dsp:nvSpPr>
        <dsp:cNvPr id="0" name=""/>
        <dsp:cNvSpPr/>
      </dsp:nvSpPr>
      <dsp:spPr>
        <a:xfrm>
          <a:off x="4402354" y="475866"/>
          <a:ext cx="575108" cy="1996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812"/>
              </a:lnTo>
              <a:lnTo>
                <a:pt x="575108" y="99812"/>
              </a:lnTo>
              <a:lnTo>
                <a:pt x="575108" y="1996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E5935E-362C-4034-8334-B17B9E1E8496}">
      <dsp:nvSpPr>
        <dsp:cNvPr id="0" name=""/>
        <dsp:cNvSpPr/>
      </dsp:nvSpPr>
      <dsp:spPr>
        <a:xfrm>
          <a:off x="3827245" y="1150787"/>
          <a:ext cx="1725326" cy="1996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812"/>
              </a:lnTo>
              <a:lnTo>
                <a:pt x="1725326" y="99812"/>
              </a:lnTo>
              <a:lnTo>
                <a:pt x="1725326" y="1996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FF0ABB-0BD7-4255-B244-12F58A60A45B}">
      <dsp:nvSpPr>
        <dsp:cNvPr id="0" name=""/>
        <dsp:cNvSpPr/>
      </dsp:nvSpPr>
      <dsp:spPr>
        <a:xfrm>
          <a:off x="3827245" y="1150787"/>
          <a:ext cx="575108" cy="1996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812"/>
              </a:lnTo>
              <a:lnTo>
                <a:pt x="575108" y="99812"/>
              </a:lnTo>
              <a:lnTo>
                <a:pt x="575108" y="1996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0C8A9A-31EA-40A8-8A66-12323E36F9AC}">
      <dsp:nvSpPr>
        <dsp:cNvPr id="0" name=""/>
        <dsp:cNvSpPr/>
      </dsp:nvSpPr>
      <dsp:spPr>
        <a:xfrm>
          <a:off x="2871899" y="1825708"/>
          <a:ext cx="142588" cy="24620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2036"/>
              </a:lnTo>
              <a:lnTo>
                <a:pt x="142588" y="246203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D7883B-B3E1-48D2-8309-718C9DD15B26}">
      <dsp:nvSpPr>
        <dsp:cNvPr id="0" name=""/>
        <dsp:cNvSpPr/>
      </dsp:nvSpPr>
      <dsp:spPr>
        <a:xfrm>
          <a:off x="2871899" y="1825708"/>
          <a:ext cx="142588" cy="17871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7115"/>
              </a:lnTo>
              <a:lnTo>
                <a:pt x="142588" y="17871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A56CEC-71B0-479A-9F96-408E961EC501}">
      <dsp:nvSpPr>
        <dsp:cNvPr id="0" name=""/>
        <dsp:cNvSpPr/>
      </dsp:nvSpPr>
      <dsp:spPr>
        <a:xfrm>
          <a:off x="2871899" y="1825708"/>
          <a:ext cx="142588" cy="11121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2193"/>
              </a:lnTo>
              <a:lnTo>
                <a:pt x="142588" y="111219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FE59D0-D84D-49CB-9B57-D88F8342F47F}">
      <dsp:nvSpPr>
        <dsp:cNvPr id="0" name=""/>
        <dsp:cNvSpPr/>
      </dsp:nvSpPr>
      <dsp:spPr>
        <a:xfrm>
          <a:off x="2871899" y="1825708"/>
          <a:ext cx="142588" cy="4372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7272"/>
              </a:lnTo>
              <a:lnTo>
                <a:pt x="142588" y="43727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C16A50-9914-4796-87C8-7991BE708D05}">
      <dsp:nvSpPr>
        <dsp:cNvPr id="0" name=""/>
        <dsp:cNvSpPr/>
      </dsp:nvSpPr>
      <dsp:spPr>
        <a:xfrm>
          <a:off x="3252136" y="1150787"/>
          <a:ext cx="575108" cy="199624"/>
        </a:xfrm>
        <a:custGeom>
          <a:avLst/>
          <a:gdLst/>
          <a:ahLst/>
          <a:cxnLst/>
          <a:rect l="0" t="0" r="0" b="0"/>
          <a:pathLst>
            <a:path>
              <a:moveTo>
                <a:pt x="575108" y="0"/>
              </a:moveTo>
              <a:lnTo>
                <a:pt x="575108" y="99812"/>
              </a:lnTo>
              <a:lnTo>
                <a:pt x="0" y="99812"/>
              </a:lnTo>
              <a:lnTo>
                <a:pt x="0" y="1996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A6CB07-652A-42E8-8663-86AD72FEA4DD}">
      <dsp:nvSpPr>
        <dsp:cNvPr id="0" name=""/>
        <dsp:cNvSpPr/>
      </dsp:nvSpPr>
      <dsp:spPr>
        <a:xfrm>
          <a:off x="2101919" y="1150787"/>
          <a:ext cx="1725326" cy="199624"/>
        </a:xfrm>
        <a:custGeom>
          <a:avLst/>
          <a:gdLst/>
          <a:ahLst/>
          <a:cxnLst/>
          <a:rect l="0" t="0" r="0" b="0"/>
          <a:pathLst>
            <a:path>
              <a:moveTo>
                <a:pt x="1725326" y="0"/>
              </a:moveTo>
              <a:lnTo>
                <a:pt x="1725326" y="99812"/>
              </a:lnTo>
              <a:lnTo>
                <a:pt x="0" y="99812"/>
              </a:lnTo>
              <a:lnTo>
                <a:pt x="0" y="1996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5F3F68-E9A0-4D7F-B23E-4E9BC22E2FB0}">
      <dsp:nvSpPr>
        <dsp:cNvPr id="0" name=""/>
        <dsp:cNvSpPr/>
      </dsp:nvSpPr>
      <dsp:spPr>
        <a:xfrm>
          <a:off x="3827245" y="475866"/>
          <a:ext cx="575108" cy="199624"/>
        </a:xfrm>
        <a:custGeom>
          <a:avLst/>
          <a:gdLst/>
          <a:ahLst/>
          <a:cxnLst/>
          <a:rect l="0" t="0" r="0" b="0"/>
          <a:pathLst>
            <a:path>
              <a:moveTo>
                <a:pt x="575108" y="0"/>
              </a:moveTo>
              <a:lnTo>
                <a:pt x="575108" y="99812"/>
              </a:lnTo>
              <a:lnTo>
                <a:pt x="0" y="99812"/>
              </a:lnTo>
              <a:lnTo>
                <a:pt x="0" y="1996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CF933E-9A2A-484C-8976-97896B9EC853}">
      <dsp:nvSpPr>
        <dsp:cNvPr id="0" name=""/>
        <dsp:cNvSpPr/>
      </dsp:nvSpPr>
      <dsp:spPr>
        <a:xfrm>
          <a:off x="2677027" y="475866"/>
          <a:ext cx="1725326" cy="199624"/>
        </a:xfrm>
        <a:custGeom>
          <a:avLst/>
          <a:gdLst/>
          <a:ahLst/>
          <a:cxnLst/>
          <a:rect l="0" t="0" r="0" b="0"/>
          <a:pathLst>
            <a:path>
              <a:moveTo>
                <a:pt x="1725326" y="0"/>
              </a:moveTo>
              <a:lnTo>
                <a:pt x="1725326" y="99812"/>
              </a:lnTo>
              <a:lnTo>
                <a:pt x="0" y="99812"/>
              </a:lnTo>
              <a:lnTo>
                <a:pt x="0" y="1996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577BBE-A976-4C29-A4EC-C401ADC404AC}">
      <dsp:nvSpPr>
        <dsp:cNvPr id="0" name=""/>
        <dsp:cNvSpPr/>
      </dsp:nvSpPr>
      <dsp:spPr>
        <a:xfrm>
          <a:off x="3927057" y="569"/>
          <a:ext cx="950593" cy="4752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Podnikový strategický cíl</a:t>
          </a:r>
        </a:p>
      </dsp:txBody>
      <dsp:txXfrm>
        <a:off x="3927057" y="569"/>
        <a:ext cx="950593" cy="475296"/>
      </dsp:txXfrm>
    </dsp:sp>
    <dsp:sp modelId="{A32CE363-5819-4AAF-916D-896BB41404E4}">
      <dsp:nvSpPr>
        <dsp:cNvPr id="0" name=""/>
        <dsp:cNvSpPr/>
      </dsp:nvSpPr>
      <dsp:spPr>
        <a:xfrm>
          <a:off x="2201731" y="675490"/>
          <a:ext cx="950593" cy="4752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Výrobní cíle</a:t>
          </a:r>
        </a:p>
      </dsp:txBody>
      <dsp:txXfrm>
        <a:off x="2201731" y="675490"/>
        <a:ext cx="950593" cy="475296"/>
      </dsp:txXfrm>
    </dsp:sp>
    <dsp:sp modelId="{FDB38495-ED92-4414-8AAC-CA3DC7D1E5E0}">
      <dsp:nvSpPr>
        <dsp:cNvPr id="0" name=""/>
        <dsp:cNvSpPr/>
      </dsp:nvSpPr>
      <dsp:spPr>
        <a:xfrm>
          <a:off x="3351949" y="675490"/>
          <a:ext cx="950593" cy="4752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Odbytové marketingové cíle</a:t>
          </a:r>
        </a:p>
      </dsp:txBody>
      <dsp:txXfrm>
        <a:off x="3351949" y="675490"/>
        <a:ext cx="950593" cy="475296"/>
      </dsp:txXfrm>
    </dsp:sp>
    <dsp:sp modelId="{D6322504-54F6-4712-85A4-5CF59591F45F}">
      <dsp:nvSpPr>
        <dsp:cNvPr id="0" name=""/>
        <dsp:cNvSpPr/>
      </dsp:nvSpPr>
      <dsp:spPr>
        <a:xfrm>
          <a:off x="1626622" y="1350412"/>
          <a:ext cx="950593" cy="4752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Cíl výrobké skupiny 1</a:t>
          </a:r>
        </a:p>
      </dsp:txBody>
      <dsp:txXfrm>
        <a:off x="1626622" y="1350412"/>
        <a:ext cx="950593" cy="475296"/>
      </dsp:txXfrm>
    </dsp:sp>
    <dsp:sp modelId="{97EA7367-D4A5-41B7-93E7-49BDDFB9485D}">
      <dsp:nvSpPr>
        <dsp:cNvPr id="0" name=""/>
        <dsp:cNvSpPr/>
      </dsp:nvSpPr>
      <dsp:spPr>
        <a:xfrm>
          <a:off x="2776840" y="1350412"/>
          <a:ext cx="950593" cy="4752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Cíl výrobkové skupiny 2</a:t>
          </a:r>
        </a:p>
      </dsp:txBody>
      <dsp:txXfrm>
        <a:off x="2776840" y="1350412"/>
        <a:ext cx="950593" cy="475296"/>
      </dsp:txXfrm>
    </dsp:sp>
    <dsp:sp modelId="{B51D6DAE-F67D-4901-8581-B4AF75BAD22F}">
      <dsp:nvSpPr>
        <dsp:cNvPr id="0" name=""/>
        <dsp:cNvSpPr/>
      </dsp:nvSpPr>
      <dsp:spPr>
        <a:xfrm>
          <a:off x="3014488" y="2025333"/>
          <a:ext cx="950593" cy="4752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Cíl výrobkové politiky</a:t>
          </a:r>
        </a:p>
      </dsp:txBody>
      <dsp:txXfrm>
        <a:off x="3014488" y="2025333"/>
        <a:ext cx="950593" cy="475296"/>
      </dsp:txXfrm>
    </dsp:sp>
    <dsp:sp modelId="{0D95B1CD-80F9-424E-ADEF-0190A2455E0D}">
      <dsp:nvSpPr>
        <dsp:cNvPr id="0" name=""/>
        <dsp:cNvSpPr/>
      </dsp:nvSpPr>
      <dsp:spPr>
        <a:xfrm>
          <a:off x="3014488" y="2700254"/>
          <a:ext cx="950593" cy="4752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Cíle cenové politiky</a:t>
          </a:r>
        </a:p>
      </dsp:txBody>
      <dsp:txXfrm>
        <a:off x="3014488" y="2700254"/>
        <a:ext cx="950593" cy="475296"/>
      </dsp:txXfrm>
    </dsp:sp>
    <dsp:sp modelId="{737B1032-0ED0-4881-A35A-BA153661B4AB}">
      <dsp:nvSpPr>
        <dsp:cNvPr id="0" name=""/>
        <dsp:cNvSpPr/>
      </dsp:nvSpPr>
      <dsp:spPr>
        <a:xfrm>
          <a:off x="3014488" y="3375175"/>
          <a:ext cx="950593" cy="4752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Cíle propagační politiky</a:t>
          </a:r>
        </a:p>
      </dsp:txBody>
      <dsp:txXfrm>
        <a:off x="3014488" y="3375175"/>
        <a:ext cx="950593" cy="475296"/>
      </dsp:txXfrm>
    </dsp:sp>
    <dsp:sp modelId="{0896C237-8E7A-4526-AE30-6AFF369FBDF1}">
      <dsp:nvSpPr>
        <dsp:cNvPr id="0" name=""/>
        <dsp:cNvSpPr/>
      </dsp:nvSpPr>
      <dsp:spPr>
        <a:xfrm>
          <a:off x="3014488" y="4050096"/>
          <a:ext cx="950593" cy="4752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Cíle distribuční politiky</a:t>
          </a:r>
        </a:p>
      </dsp:txBody>
      <dsp:txXfrm>
        <a:off x="3014488" y="4050096"/>
        <a:ext cx="950593" cy="475296"/>
      </dsp:txXfrm>
    </dsp:sp>
    <dsp:sp modelId="{54503BC0-4A45-47EB-B998-85558F512D7F}">
      <dsp:nvSpPr>
        <dsp:cNvPr id="0" name=""/>
        <dsp:cNvSpPr/>
      </dsp:nvSpPr>
      <dsp:spPr>
        <a:xfrm>
          <a:off x="3927057" y="1350412"/>
          <a:ext cx="950593" cy="4752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Cíl výrobkové skupiny 3</a:t>
          </a:r>
        </a:p>
      </dsp:txBody>
      <dsp:txXfrm>
        <a:off x="3927057" y="1350412"/>
        <a:ext cx="950593" cy="475296"/>
      </dsp:txXfrm>
    </dsp:sp>
    <dsp:sp modelId="{18E0B40B-1EFD-43E8-97F9-495EE37A5524}">
      <dsp:nvSpPr>
        <dsp:cNvPr id="0" name=""/>
        <dsp:cNvSpPr/>
      </dsp:nvSpPr>
      <dsp:spPr>
        <a:xfrm>
          <a:off x="5077275" y="1350412"/>
          <a:ext cx="950593" cy="4752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....</a:t>
          </a:r>
        </a:p>
      </dsp:txBody>
      <dsp:txXfrm>
        <a:off x="5077275" y="1350412"/>
        <a:ext cx="950593" cy="475296"/>
      </dsp:txXfrm>
    </dsp:sp>
    <dsp:sp modelId="{A905EC70-E71B-4AC2-A3E6-20A6AC6AE4E3}">
      <dsp:nvSpPr>
        <dsp:cNvPr id="0" name=""/>
        <dsp:cNvSpPr/>
      </dsp:nvSpPr>
      <dsp:spPr>
        <a:xfrm>
          <a:off x="4502166" y="675490"/>
          <a:ext cx="950593" cy="4752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Finanční cíle</a:t>
          </a:r>
        </a:p>
      </dsp:txBody>
      <dsp:txXfrm>
        <a:off x="4502166" y="675490"/>
        <a:ext cx="950593" cy="475296"/>
      </dsp:txXfrm>
    </dsp:sp>
    <dsp:sp modelId="{F95E2BEE-9185-4D46-B16F-4BCE8802837E}">
      <dsp:nvSpPr>
        <dsp:cNvPr id="0" name=""/>
        <dsp:cNvSpPr/>
      </dsp:nvSpPr>
      <dsp:spPr>
        <a:xfrm>
          <a:off x="5652384" y="675490"/>
          <a:ext cx="950593" cy="4752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....</a:t>
          </a:r>
        </a:p>
      </dsp:txBody>
      <dsp:txXfrm>
        <a:off x="5652384" y="675490"/>
        <a:ext cx="950593" cy="4752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Proces dvojité šipky – zvýraznění"/>
  <dgm:desc val="Umožňuje znázornit postupné kroky v úkolu, procesu nebo pracovním postupu či zdůraznit pohyb nebo směr. Nejvhodnější je pro práci s minimálním množstvím textu úrovně 1 a 2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96E7-00FC-45E8-9C64-D12DFE0BE076}" type="datetimeFigureOut">
              <a:rPr lang="cs-CZ" smtClean="0"/>
              <a:t>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C4CCE-7D89-496E-AF87-58B7322115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9651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96E7-00FC-45E8-9C64-D12DFE0BE076}" type="datetimeFigureOut">
              <a:rPr lang="cs-CZ" smtClean="0"/>
              <a:t>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C4CCE-7D89-496E-AF87-58B7322115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839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96E7-00FC-45E8-9C64-D12DFE0BE076}" type="datetimeFigureOut">
              <a:rPr lang="cs-CZ" smtClean="0"/>
              <a:t>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C4CCE-7D89-496E-AF87-58B7322115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6589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96E7-00FC-45E8-9C64-D12DFE0BE076}" type="datetimeFigureOut">
              <a:rPr lang="cs-CZ" smtClean="0"/>
              <a:t>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C4CCE-7D89-496E-AF87-58B7322115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275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96E7-00FC-45E8-9C64-D12DFE0BE076}" type="datetimeFigureOut">
              <a:rPr lang="cs-CZ" smtClean="0"/>
              <a:t>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C4CCE-7D89-496E-AF87-58B7322115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799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96E7-00FC-45E8-9C64-D12DFE0BE076}" type="datetimeFigureOut">
              <a:rPr lang="cs-CZ" smtClean="0"/>
              <a:t>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C4CCE-7D89-496E-AF87-58B7322115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722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96E7-00FC-45E8-9C64-D12DFE0BE076}" type="datetimeFigureOut">
              <a:rPr lang="cs-CZ" smtClean="0"/>
              <a:t>1.10.2014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C4CCE-7D89-496E-AF87-58B7322115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229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96E7-00FC-45E8-9C64-D12DFE0BE076}" type="datetimeFigureOut">
              <a:rPr lang="cs-CZ" smtClean="0"/>
              <a:t>1.10.2014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C4CCE-7D89-496E-AF87-58B7322115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6627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96E7-00FC-45E8-9C64-D12DFE0BE076}" type="datetimeFigureOut">
              <a:rPr lang="cs-CZ" smtClean="0"/>
              <a:t>1.10.2014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C4CCE-7D89-496E-AF87-58B7322115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7802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96E7-00FC-45E8-9C64-D12DFE0BE076}" type="datetimeFigureOut">
              <a:rPr lang="cs-CZ" smtClean="0"/>
              <a:t>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C4CCE-7D89-496E-AF87-58B7322115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6469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96E7-00FC-45E8-9C64-D12DFE0BE076}" type="datetimeFigureOut">
              <a:rPr lang="cs-CZ" smtClean="0"/>
              <a:t>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C4CCE-7D89-496E-AF87-58B7322115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3103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C96E7-00FC-45E8-9C64-D12DFE0BE076}" type="datetimeFigureOut">
              <a:rPr lang="cs-CZ" smtClean="0"/>
              <a:t>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C4CCE-7D89-496E-AF87-58B7322115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4931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Odbytová funkce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Pavla Odehnalová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5290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Návaznost odbytu na ostatní útvary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7301077"/>
              </p:ext>
            </p:extLst>
          </p:nvPr>
        </p:nvGraphicFramePr>
        <p:xfrm>
          <a:off x="467544" y="1600042"/>
          <a:ext cx="8208911" cy="45652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93719"/>
                <a:gridCol w="5815192"/>
              </a:tblGrid>
              <a:tr h="4150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Útvar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7" marR="561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Vztah k zákazníkovi a návaznost a odbytovou funkci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7" marR="56107" marT="0" marB="0"/>
                </a:tc>
              </a:tr>
              <a:tr h="207511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Prodejní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7" marR="56107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Neustále doplňuje informace o průmyslovém odvětví zákazníků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Pokouší se poskytnout zákazníkovi nejlepší řešení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Komunikuje s výzkumem a vývojem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Zjišťuje zákazníkovi potřeby a nápady</a:t>
                      </a:r>
                    </a:p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na nové výrobky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7" marR="56107" marT="0" marB="0"/>
                </a:tc>
              </a:tr>
              <a:tr h="12450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Logistiky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7" marR="56107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Rychlý spolehlivý servis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Bezproblémové balení a doprava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Kompletace dokumentace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7" marR="56107" marT="0" marB="0"/>
                </a:tc>
              </a:tr>
              <a:tr h="83004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Finanční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7" marR="56107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Přizpůsobení finančních transakcí potřebám zákazníků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zjišťuje </a:t>
                      </a:r>
                      <a:r>
                        <a:rPr lang="cs-CZ" sz="1600" dirty="0" err="1">
                          <a:effectLst/>
                        </a:rPr>
                        <a:t>úvěryschopnost</a:t>
                      </a:r>
                      <a:r>
                        <a:rPr lang="cs-CZ" sz="1600" dirty="0">
                          <a:effectLst/>
                        </a:rPr>
                        <a:t> zákazníků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7" marR="5610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590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Úrovně v rámci odbytu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Strategické </a:t>
            </a:r>
            <a:r>
              <a:rPr lang="cs-CZ" sz="2800" dirty="0" smtClean="0"/>
              <a:t>- </a:t>
            </a:r>
            <a:r>
              <a:rPr lang="cs-CZ" altLang="cs-CZ" sz="2600" dirty="0" smtClean="0"/>
              <a:t>(návaznost na strategické cíle podniku) – tvorba strategických cílů a plánů odbytu (kdo, čím se podílí, na jak dlouhou  dobu, na základě jakých informací od koho…) </a:t>
            </a:r>
            <a:endParaRPr lang="cs-CZ" sz="2600" dirty="0" smtClean="0"/>
          </a:p>
          <a:p>
            <a:r>
              <a:rPr lang="cs-CZ" dirty="0" smtClean="0"/>
              <a:t>Taktické </a:t>
            </a:r>
            <a:r>
              <a:rPr lang="cs-CZ" sz="2600" dirty="0" smtClean="0"/>
              <a:t>- </a:t>
            </a:r>
            <a:r>
              <a:rPr lang="cs-CZ" altLang="cs-CZ" sz="2600" dirty="0" smtClean="0"/>
              <a:t>(např. kdo se podílí na tvorbě ročního obchodního plánu, na základě jakých informací od koho, kdo kontroluje realizaci? Na základě jakých kritérií?, Kdo rozhoduje a na základě čeho o podmínkách smluv – rabatů, dodacích a platebních podmínek)</a:t>
            </a:r>
          </a:p>
          <a:p>
            <a:r>
              <a:rPr lang="cs-CZ" dirty="0" smtClean="0"/>
              <a:t>Operativní - </a:t>
            </a:r>
            <a:r>
              <a:rPr lang="cs-CZ" altLang="cs-CZ" sz="2600" dirty="0" smtClean="0"/>
              <a:t>logistické, finanční, komunikační(+informační) + kontraktační (např. i výše uvedené podmínky smluv u některých typů prodeje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670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Činnosti v rámci odbytu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b="1" dirty="0" smtClean="0"/>
              <a:t>Prodejce</a:t>
            </a:r>
          </a:p>
          <a:p>
            <a:r>
              <a:rPr lang="cs-CZ" altLang="cs-CZ" b="1" dirty="0" smtClean="0"/>
              <a:t>Prodejny</a:t>
            </a:r>
          </a:p>
          <a:p>
            <a:r>
              <a:rPr lang="cs-CZ" altLang="cs-CZ" b="1" dirty="0" smtClean="0"/>
              <a:t>Služby prodeje</a:t>
            </a:r>
          </a:p>
          <a:p>
            <a:r>
              <a:rPr lang="cs-CZ" altLang="cs-CZ" b="1" dirty="0" smtClean="0"/>
              <a:t>Sklady</a:t>
            </a:r>
          </a:p>
          <a:p>
            <a:r>
              <a:rPr lang="cs-CZ" altLang="cs-CZ" b="1" dirty="0" smtClean="0"/>
              <a:t>Dopravu</a:t>
            </a:r>
          </a:p>
          <a:p>
            <a:r>
              <a:rPr lang="cs-CZ" altLang="cs-CZ" b="1" dirty="0" smtClean="0"/>
              <a:t>Komunikaci</a:t>
            </a:r>
          </a:p>
          <a:p>
            <a:r>
              <a:rPr lang="cs-CZ" altLang="cs-CZ" b="1" dirty="0" smtClean="0"/>
              <a:t>Účetnictví</a:t>
            </a:r>
          </a:p>
          <a:p>
            <a:r>
              <a:rPr lang="cs-CZ" altLang="cs-CZ" b="1" dirty="0" err="1" smtClean="0"/>
              <a:t>Internalizovat</a:t>
            </a:r>
            <a:r>
              <a:rPr lang="cs-CZ" altLang="cs-CZ" b="1" dirty="0" smtClean="0"/>
              <a:t> či </a:t>
            </a:r>
            <a:r>
              <a:rPr lang="cs-CZ" altLang="cs-CZ" b="1" dirty="0" err="1" smtClean="0"/>
              <a:t>externalizovat</a:t>
            </a:r>
            <a:r>
              <a:rPr lang="cs-CZ" altLang="cs-CZ" b="1" dirty="0" smtClean="0"/>
              <a:t>? </a:t>
            </a:r>
          </a:p>
          <a:p>
            <a:r>
              <a:rPr lang="cs-CZ" altLang="cs-CZ" b="1" dirty="0" smtClean="0"/>
              <a:t>Kdo, jak, kdy, do jaké míry?</a:t>
            </a:r>
            <a:endParaRPr lang="cs-CZ" altLang="cs-CZ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634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v oblasti odbytu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 smtClean="0"/>
              <a:t>Kvantitativní – finanční a kvalitativní :</a:t>
            </a:r>
          </a:p>
          <a:p>
            <a:pPr lvl="0"/>
            <a:r>
              <a:rPr lang="cs-CZ" dirty="0" smtClean="0"/>
              <a:t>Cílové </a:t>
            </a:r>
            <a:r>
              <a:rPr lang="cs-CZ" dirty="0"/>
              <a:t>trhy a účastníky trhů - Které trhy (části trhu, segmenty, cílové skupiny zákazníků) budou předmětem zájmu podniku.</a:t>
            </a:r>
          </a:p>
          <a:p>
            <a:pPr lvl="0"/>
            <a:r>
              <a:rPr lang="cs-CZ" dirty="0"/>
              <a:t>Obsah cílů - čeho má být na uvedených trzích dosaženo</a:t>
            </a:r>
          </a:p>
          <a:p>
            <a:pPr lvl="0"/>
            <a:r>
              <a:rPr lang="cs-CZ" dirty="0"/>
              <a:t>Cílový efekt – kolik můžeme získat</a:t>
            </a:r>
          </a:p>
          <a:p>
            <a:pPr lvl="0"/>
            <a:r>
              <a:rPr lang="cs-CZ" dirty="0"/>
              <a:t>Cílové období – kdy bude cíle dosaženo.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179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Návaznost cílů a strategií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836122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593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Informace k zajištění odbytové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Informace o vlastním podniku</a:t>
            </a:r>
            <a:r>
              <a:rPr lang="cs-CZ" dirty="0"/>
              <a:t> – a to z oblastí systému cílů, účetnictví, oblast odbytu oblast výroby, používání nástrojů odbytové politiky, údaje o dosavadním obratu a odbytu, podíl jednotlivých výrobků na trhu a jejich postavení, finanční technické a lidské zdroje)</a:t>
            </a:r>
          </a:p>
          <a:p>
            <a:r>
              <a:rPr lang="cs-CZ" b="1" dirty="0"/>
              <a:t>Informace o konkurentech</a:t>
            </a:r>
            <a:r>
              <a:rPr lang="cs-CZ" dirty="0"/>
              <a:t> – jaké využívají nástroje, údaje o obratu a odbytu, podíl na trhu jejich výroků, finančních, technických a lidských zdrojích konkurenčních podniků</a:t>
            </a:r>
          </a:p>
          <a:p>
            <a:r>
              <a:rPr lang="cs-CZ" b="1" dirty="0"/>
              <a:t>Informace o obchodu jako zprostředkovateli odbytu</a:t>
            </a:r>
            <a:r>
              <a:rPr lang="cs-CZ" dirty="0"/>
              <a:t> – utváření sortimentu opatření vedoucí k podpoře prodeje ze strany obchodníků, stávající propojení mezi obchodníky a výrobci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9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odbytu v celkové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493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Distribuce z hlediska výrobce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/>
              <a:t>jaké</a:t>
            </a:r>
            <a:r>
              <a:rPr lang="cs-CZ" dirty="0"/>
              <a:t> distribuční kanály (přímé nebo nepřímé),</a:t>
            </a:r>
          </a:p>
          <a:p>
            <a:pPr lvl="0"/>
            <a:r>
              <a:rPr lang="cs-CZ" b="1" dirty="0"/>
              <a:t>kolik</a:t>
            </a:r>
            <a:r>
              <a:rPr lang="cs-CZ" dirty="0"/>
              <a:t> distribučních subjektů (menší nebo větší množství zprostředkovatelů),</a:t>
            </a:r>
          </a:p>
          <a:p>
            <a:r>
              <a:rPr lang="cs-CZ" b="1" dirty="0"/>
              <a:t>jaké formy</a:t>
            </a:r>
            <a:r>
              <a:rPr lang="cs-CZ" dirty="0"/>
              <a:t> distribučních kanálů (maloobchod, velkoobchod apod.) bude podnik při transformaci produktů v rámci své distribuční politiky využívat</a:t>
            </a:r>
          </a:p>
        </p:txBody>
      </p:sp>
    </p:spTree>
    <p:extLst>
      <p:ext uri="{BB962C8B-B14F-4D97-AF65-F5344CB8AC3E}">
        <p14:creationId xmlns:p14="http://schemas.microsoft.com/office/powerpoint/2010/main" val="418411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Distribuce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Prostorová, časová, kvantitativní či </a:t>
            </a:r>
            <a:r>
              <a:rPr lang="cs-CZ" dirty="0" err="1" smtClean="0"/>
              <a:t>kvalittativní</a:t>
            </a:r>
            <a:endParaRPr lang="cs-CZ" dirty="0" smtClean="0"/>
          </a:p>
          <a:p>
            <a:r>
              <a:rPr lang="cs-CZ" dirty="0" smtClean="0"/>
              <a:t>Intenzivní, selektivní či exkluzivní</a:t>
            </a:r>
          </a:p>
          <a:p>
            <a:r>
              <a:rPr lang="cs-CZ" dirty="0" smtClean="0"/>
              <a:t>Problém volby dopravních prostředků, přepravních </a:t>
            </a:r>
            <a:r>
              <a:rPr lang="cs-CZ" dirty="0"/>
              <a:t>cest</a:t>
            </a:r>
            <a:r>
              <a:rPr lang="cs-CZ" dirty="0" smtClean="0"/>
              <a:t>, (</a:t>
            </a:r>
            <a:r>
              <a:rPr lang="cs-CZ" dirty="0"/>
              <a:t>mezi) skladů </a:t>
            </a:r>
            <a:r>
              <a:rPr lang="cs-CZ" dirty="0" smtClean="0"/>
              <a:t>a (mezi</a:t>
            </a:r>
            <a:r>
              <a:rPr lang="cs-CZ" dirty="0"/>
              <a:t>) </a:t>
            </a:r>
            <a:r>
              <a:rPr lang="cs-CZ" dirty="0" smtClean="0"/>
              <a:t>skladovacích </a:t>
            </a:r>
            <a:r>
              <a:rPr lang="cs-CZ" dirty="0"/>
              <a:t>míst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219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Distribuce z hlediska zákazníků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2032793"/>
              </p:ext>
            </p:extLst>
          </p:nvPr>
        </p:nvGraphicFramePr>
        <p:xfrm>
          <a:off x="899592" y="1268760"/>
          <a:ext cx="6563245" cy="49966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18417"/>
                <a:gridCol w="4144828"/>
              </a:tblGrid>
              <a:tr h="28200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600" b="1" dirty="0">
                          <a:effectLst/>
                        </a:rPr>
                        <a:t>Požadavky na distribuci</a:t>
                      </a:r>
                      <a:endParaRPr lang="cs-CZ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600" b="1" dirty="0">
                          <a:effectLst/>
                        </a:rPr>
                        <a:t>Podoby formy distribuce</a:t>
                      </a:r>
                      <a:endParaRPr lang="cs-CZ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984628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</a:rPr>
                        <a:t>krátká vzdálenost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</a:rPr>
                        <a:t>rychlá dostupnost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</a:rPr>
                        <a:t>rychlý nákup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</a:rPr>
                        <a:t>odborné poradenství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</a:rPr>
                        <a:t>neustále k dispozici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</a:rPr>
                        <a:t>levný nákup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</a:rPr>
                        <a:t>rozhodování o nákupu doma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</a:rPr>
                        <a:t>nákup na jednom místě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</a:rPr>
                        <a:t>velký výběr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</a:rPr>
                        <a:t>nákup s dalšími prožitky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Obchůdky v místě bydliště (pro malé nákupy)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Tržiště u dopravních uzlů (nákupy ve velkém)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Samoobsluhy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Obsluha ve specializovaných obchodech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Prodej prostřednictvím automatů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Diskontní obchody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Podomní prodej, zasilatelské obchodní domy, e-</a:t>
                      </a:r>
                      <a:r>
                        <a:rPr lang="cs-CZ" sz="1600" dirty="0" err="1">
                          <a:effectLst/>
                        </a:rPr>
                        <a:t>shopy</a:t>
                      </a:r>
                      <a:endParaRPr lang="cs-CZ" sz="16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Obchodní domy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Specializované prodejny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Nákupní centra, velkoměstské pasáže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38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Odbytová funkce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dovršení podnikového reprodukčního procesu, zaměřeného na uspokojování cizích </a:t>
            </a:r>
            <a:r>
              <a:rPr lang="cs-CZ" dirty="0" smtClean="0"/>
              <a:t>potřeb</a:t>
            </a:r>
          </a:p>
          <a:p>
            <a:r>
              <a:rPr lang="cs-CZ" dirty="0"/>
              <a:t>Co bude vyrábět?</a:t>
            </a:r>
          </a:p>
          <a:p>
            <a:r>
              <a:rPr lang="cs-CZ" dirty="0"/>
              <a:t>Za jakou cenu?</a:t>
            </a:r>
          </a:p>
          <a:p>
            <a:r>
              <a:rPr lang="cs-CZ" dirty="0"/>
              <a:t>V jakém množství?</a:t>
            </a:r>
          </a:p>
          <a:p>
            <a:r>
              <a:rPr lang="cs-CZ" dirty="0"/>
              <a:t>Komu to prodá?</a:t>
            </a:r>
          </a:p>
          <a:p>
            <a:r>
              <a:rPr lang="cs-CZ" dirty="0" smtClean="0"/>
              <a:t>Odpovědi z</a:t>
            </a:r>
            <a:r>
              <a:rPr lang="cs-CZ" dirty="0"/>
              <a:t> hlediska </a:t>
            </a:r>
            <a:r>
              <a:rPr lang="cs-CZ" b="1" dirty="0"/>
              <a:t>využívané strategie, technologie, podnikové kultury, velikosti podniku a </a:t>
            </a:r>
            <a:r>
              <a:rPr lang="cs-CZ" b="1" dirty="0" smtClean="0"/>
              <a:t>teritoria.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088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Odbyt z hlediska manažerských funkcí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Aft>
                <a:spcPct val="40000"/>
              </a:spcAft>
              <a:buSzPct val="200000"/>
              <a:buNone/>
            </a:pPr>
            <a:r>
              <a:rPr kumimoji="1" lang="cs-CZ" altLang="cs-CZ" sz="9600" dirty="0" smtClean="0">
                <a:latin typeface="+mj-lt"/>
              </a:rPr>
              <a:t>Plánování KDO – časový horizont, na základě čeho a komu? JAKÉ – METODY, TECHNIKY, POSTUPY?</a:t>
            </a:r>
          </a:p>
          <a:p>
            <a:pPr marL="0" indent="0">
              <a:lnSpc>
                <a:spcPct val="120000"/>
              </a:lnSpc>
              <a:spcAft>
                <a:spcPct val="40000"/>
              </a:spcAft>
              <a:buSzPct val="200000"/>
              <a:buNone/>
            </a:pPr>
            <a:r>
              <a:rPr kumimoji="1" lang="cs-CZ" altLang="cs-CZ" sz="9600" dirty="0" smtClean="0">
                <a:latin typeface="+mj-lt"/>
              </a:rPr>
              <a:t>Organizování KDO, CO, KOHO V ODBYTU? (například dopravu zákazníkům? Kompletaci a balení?...)</a:t>
            </a:r>
          </a:p>
          <a:p>
            <a:pPr marL="0" indent="0">
              <a:lnSpc>
                <a:spcPct val="120000"/>
              </a:lnSpc>
              <a:spcAft>
                <a:spcPct val="40000"/>
              </a:spcAft>
              <a:buSzPct val="200000"/>
              <a:buNone/>
            </a:pPr>
            <a:r>
              <a:rPr kumimoji="1" lang="cs-CZ" altLang="cs-CZ" sz="9600" dirty="0" smtClean="0">
                <a:latin typeface="+mj-lt"/>
              </a:rPr>
              <a:t>P</a:t>
            </a:r>
            <a:r>
              <a:rPr kumimoji="1" lang="cs-CZ" altLang="cs-CZ" sz="9600" dirty="0" smtClean="0">
                <a:latin typeface="+mj-lt"/>
                <a:cs typeface="Times New Roman" pitchFamily="18" charset="0"/>
              </a:rPr>
              <a:t>řikazování, rozhodování (například KDO rozhoduje o vzhledu distribučního kanálu, kdo komu přikazuje oslovit a JAK nového zákazníka?..., kdo rozhoduje o výběru komunikace? A jak – na základě čeho?)</a:t>
            </a:r>
            <a:endParaRPr kumimoji="1" lang="cs-CZ" altLang="cs-CZ" sz="9600" dirty="0" smtClean="0">
              <a:latin typeface="+mj-lt"/>
            </a:endParaRPr>
          </a:p>
          <a:p>
            <a:pPr marL="0" indent="0">
              <a:lnSpc>
                <a:spcPct val="120000"/>
              </a:lnSpc>
              <a:spcAft>
                <a:spcPct val="40000"/>
              </a:spcAft>
              <a:buSzPct val="200000"/>
              <a:buNone/>
            </a:pPr>
            <a:r>
              <a:rPr kumimoji="1" lang="cs-CZ" altLang="cs-CZ" sz="9600" dirty="0">
                <a:latin typeface="+mj-lt"/>
                <a:cs typeface="Times New Roman" pitchFamily="18" charset="0"/>
              </a:rPr>
              <a:t>K</a:t>
            </a:r>
            <a:r>
              <a:rPr kumimoji="1" lang="cs-CZ" altLang="cs-CZ" sz="9600" dirty="0" smtClean="0">
                <a:latin typeface="+mj-lt"/>
                <a:cs typeface="Times New Roman" pitchFamily="18" charset="0"/>
              </a:rPr>
              <a:t>oordinac</a:t>
            </a:r>
            <a:r>
              <a:rPr kumimoji="1" lang="cs-CZ" altLang="cs-CZ" sz="9600" dirty="0" smtClean="0">
                <a:latin typeface="+mj-lt"/>
              </a:rPr>
              <a:t>e</a:t>
            </a:r>
            <a:r>
              <a:rPr kumimoji="1" lang="cs-CZ" altLang="cs-CZ" sz="9600" dirty="0" smtClean="0">
                <a:latin typeface="+mj-lt"/>
                <a:cs typeface="Times New Roman" pitchFamily="18" charset="0"/>
              </a:rPr>
              <a:t> CO je potřeba koordinovat? KDO koordinuje v ČEM KOHO a JAK? Například kompletace a expedice, doprava, montáž a instalace - </a:t>
            </a:r>
            <a:endParaRPr kumimoji="1" lang="cs-CZ" altLang="cs-CZ" sz="96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8691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Odbyt z hlediska manažerských funkcí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spcAft>
                <a:spcPct val="40000"/>
              </a:spcAft>
              <a:buSzPct val="200000"/>
              <a:buNone/>
            </a:pPr>
            <a:r>
              <a:rPr kumimoji="1" lang="cs-CZ" altLang="cs-CZ" dirty="0">
                <a:cs typeface="Times New Roman" pitchFamily="18" charset="0"/>
              </a:rPr>
              <a:t>Motivování (vedení) – (SPÍŠE v personální funkci)  - KRITÉRIA MOTIVOVÁNÍ, PŘÍSTUPY – DIFERENCOVANĚ SMĚREM K POZICÍCM ODBYTU</a:t>
            </a:r>
            <a:endParaRPr kumimoji="1" lang="cs-CZ" altLang="cs-CZ" dirty="0"/>
          </a:p>
          <a:p>
            <a:pPr marL="0" indent="0">
              <a:lnSpc>
                <a:spcPct val="120000"/>
              </a:lnSpc>
              <a:spcAft>
                <a:spcPct val="40000"/>
              </a:spcAft>
              <a:buSzPct val="200000"/>
              <a:buNone/>
            </a:pPr>
            <a:r>
              <a:rPr kumimoji="1" lang="cs-CZ" altLang="cs-CZ" dirty="0">
                <a:cs typeface="Times New Roman" pitchFamily="18" charset="0"/>
              </a:rPr>
              <a:t>Evidenc</a:t>
            </a:r>
            <a:r>
              <a:rPr kumimoji="1" lang="cs-CZ" altLang="cs-CZ" dirty="0"/>
              <a:t>e </a:t>
            </a:r>
          </a:p>
          <a:p>
            <a:pPr marL="0" indent="0">
              <a:lnSpc>
                <a:spcPct val="120000"/>
              </a:lnSpc>
              <a:spcAft>
                <a:spcPct val="40000"/>
              </a:spcAft>
              <a:buSzPct val="200000"/>
              <a:buNone/>
            </a:pPr>
            <a:r>
              <a:rPr kumimoji="1" lang="cs-CZ" altLang="cs-CZ" dirty="0"/>
              <a:t>Kontrola (KDO kontroluje KOHO a CO a JAK? (například kdo měří a hodnotí výkonnost článků distribučního  řetězce? Jaké metody a postupy používá? Kdo kontroluje faktury? Jak často a jak?, KDO, S KÝM A JAK HODNOTÍ KVALITU EXPEDOVANÉHO PRODUKTU, KDO ROZHODUJE O VYŘÍZENÍ REKLAMACE…</a:t>
            </a:r>
          </a:p>
          <a:p>
            <a:pPr marL="0" indent="0">
              <a:lnSpc>
                <a:spcPct val="120000"/>
              </a:lnSpc>
              <a:spcAft>
                <a:spcPct val="40000"/>
              </a:spcAft>
              <a:buSzPct val="200000"/>
              <a:buNone/>
            </a:pPr>
            <a:r>
              <a:rPr kumimoji="1" lang="cs-CZ" altLang="cs-CZ" dirty="0"/>
              <a:t>…metody, způsoby jednání…</a:t>
            </a:r>
          </a:p>
          <a:p>
            <a:pPr marL="566738" indent="-566738">
              <a:lnSpc>
                <a:spcPct val="120000"/>
              </a:lnSpc>
              <a:spcAft>
                <a:spcPct val="40000"/>
              </a:spcAft>
              <a:buClrTx/>
              <a:buSzPct val="200000"/>
              <a:buFontTx/>
              <a:buNone/>
            </a:pPr>
            <a:r>
              <a:rPr kumimoji="1" lang="cs-CZ" altLang="cs-CZ" sz="2900" dirty="0"/>
              <a:t>  - zdroj nákladů – objekt manažerských funkcí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249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Organizační stránka odbytu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altLang="cs-CZ" dirty="0" smtClean="0"/>
              <a:t>Všechny odbytové činnosti v jednom útvaru?</a:t>
            </a:r>
          </a:p>
          <a:p>
            <a:r>
              <a:rPr lang="cs-CZ" altLang="cs-CZ" dirty="0" smtClean="0"/>
              <a:t>Některé odbytové činnosti v jiných útvarech? (Proč?)</a:t>
            </a:r>
          </a:p>
          <a:p>
            <a:r>
              <a:rPr lang="cs-CZ" altLang="cs-CZ" dirty="0" smtClean="0"/>
              <a:t>Propojení a návaznost odbytových činností na další činnosti podniku -  nákup, výroba, personální, správní, ekonomické, technické…)</a:t>
            </a:r>
          </a:p>
          <a:p>
            <a:r>
              <a:rPr lang="cs-CZ" altLang="cs-CZ" dirty="0" smtClean="0"/>
              <a:t>Např. PRODUKTOVÝ MANAŽER – kam patří, kým je řízen, co všechno je v jeho kompetenci – tj. co všechno dělá (a co nedělá, tj.  dělá někdo jiný?)</a:t>
            </a:r>
          </a:p>
          <a:p>
            <a:r>
              <a:rPr lang="cs-CZ" altLang="cs-CZ" dirty="0" smtClean="0"/>
              <a:t>Nebo BRAND MANAŽER, nebo OBCHODNÍK, nebo KEY ACCOUNT MANAŽER?</a:t>
            </a:r>
          </a:p>
          <a:p>
            <a:r>
              <a:rPr lang="cs-CZ" altLang="cs-CZ" dirty="0" smtClean="0"/>
              <a:t>Manažerské, logistické, marketingové činnosti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196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pozornost!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078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Odbytová funkce v podniku</a:t>
            </a:r>
            <a:endParaRPr lang="cs-CZ" dirty="0"/>
          </a:p>
        </p:txBody>
      </p:sp>
      <p:pic>
        <p:nvPicPr>
          <p:cNvPr id="4" name="Zástupný symbol pro obsah 3" descr="http://www.strateg.cz/images/strategy/Hodnototvorny_retezec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16832"/>
            <a:ext cx="6984776" cy="3816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6914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Odbytová funkce v podniku</a:t>
            </a:r>
            <a:endParaRPr lang="cs-CZ" dirty="0"/>
          </a:p>
        </p:txBody>
      </p:sp>
      <p:pic>
        <p:nvPicPr>
          <p:cNvPr id="4" name="Zástupný symbol pro obsah 3" descr="http://www.strateg.cz/images/strategy/Hodnototvorny_retezec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16832"/>
            <a:ext cx="6984776" cy="381642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Zaoblený obdélník 5"/>
          <p:cNvSpPr/>
          <p:nvPr/>
        </p:nvSpPr>
        <p:spPr>
          <a:xfrm>
            <a:off x="3275856" y="3717032"/>
            <a:ext cx="2016224" cy="1512168"/>
          </a:xfrm>
          <a:prstGeom prst="roundRect">
            <a:avLst/>
          </a:prstGeom>
          <a:solidFill>
            <a:schemeClr val="accent1">
              <a:lumMod val="40000"/>
              <a:lumOff val="60000"/>
              <a:alpha val="4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707904" y="588656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Odbytová funkce 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9" name="Přímá spojnice se šipkou 8"/>
          <p:cNvCxnSpPr/>
          <p:nvPr/>
        </p:nvCxnSpPr>
        <p:spPr>
          <a:xfrm flipV="1">
            <a:off x="4540792" y="5241559"/>
            <a:ext cx="1" cy="707721"/>
          </a:xfrm>
          <a:prstGeom prst="straightConnector1">
            <a:avLst/>
          </a:prstGeom>
          <a:ln w="25400">
            <a:headEnd type="none"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08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Odbyt primární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 návaznosti na předchozí aktivity a za podmínek respektujících </a:t>
            </a:r>
            <a:r>
              <a:rPr lang="cs-CZ" b="1" dirty="0" smtClean="0"/>
              <a:t>využívané strategie, technologie, podnikovou kulturu, velikost podniku a teritorium.</a:t>
            </a:r>
            <a:endParaRPr lang="cs-CZ" dirty="0" smtClean="0"/>
          </a:p>
          <a:p>
            <a:r>
              <a:rPr lang="cs-CZ" dirty="0" smtClean="0"/>
              <a:t>Logistika </a:t>
            </a:r>
            <a:r>
              <a:rPr lang="cs-CZ" sz="2800" dirty="0" smtClean="0"/>
              <a:t>– řízení výstupních operací, navazuje na výrobu - </a:t>
            </a:r>
            <a:r>
              <a:rPr lang="cs-CZ" altLang="cs-CZ" sz="2800" dirty="0" smtClean="0"/>
              <a:t>(kompletace a vychystávání produktů – balení, manipulace, nakládka, doprava, dokumenty)</a:t>
            </a:r>
          </a:p>
          <a:p>
            <a:r>
              <a:rPr lang="cs-CZ" altLang="cs-CZ" dirty="0" smtClean="0"/>
              <a:t>Marketing – </a:t>
            </a:r>
            <a:r>
              <a:rPr lang="cs-CZ" altLang="cs-CZ" sz="2800" dirty="0" smtClean="0"/>
              <a:t>4P – hledání odbytových trhů, zákazníků, přesvědčování, tvorba nabídky atd.</a:t>
            </a:r>
            <a:endParaRPr lang="cs-CZ" altLang="cs-CZ" sz="2800" dirty="0"/>
          </a:p>
          <a:p>
            <a:r>
              <a:rPr lang="cs-CZ" altLang="cs-CZ" dirty="0" smtClean="0"/>
              <a:t>Služby </a:t>
            </a:r>
            <a:r>
              <a:rPr lang="cs-CZ" altLang="cs-CZ" sz="2800" dirty="0" smtClean="0"/>
              <a:t>– Instalace, Montáž, Doprava, Poradenství, Opravy, Vyřizování reklamací</a:t>
            </a:r>
          </a:p>
          <a:p>
            <a:endParaRPr lang="cs-CZ" alt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75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Informace k zajištění odbytové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Kde jsme byli – minulý stav</a:t>
            </a:r>
          </a:p>
          <a:p>
            <a:r>
              <a:rPr lang="cs-CZ" dirty="0" smtClean="0"/>
              <a:t>Kde jsme – současný stav</a:t>
            </a:r>
          </a:p>
          <a:p>
            <a:r>
              <a:rPr lang="cs-CZ" dirty="0" smtClean="0"/>
              <a:t>Kde budeme –budoucí stav prognózy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23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Informace k zajištění odbytové funkce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612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Odbyt podpůrné aktivity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9550941"/>
              </p:ext>
            </p:extLst>
          </p:nvPr>
        </p:nvGraphicFramePr>
        <p:xfrm>
          <a:off x="827584" y="1700808"/>
          <a:ext cx="7416823" cy="44504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06476"/>
                <a:gridCol w="1909305"/>
                <a:gridCol w="1946836"/>
                <a:gridCol w="1854206"/>
              </a:tblGrid>
              <a:tr h="3600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Výstupní logistika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Marketing a prodej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Služby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5399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Zajišťování zdrojů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Doprava, skladování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Prodejní služby, patenty, licence, ochranné známky, výzkum trhu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Franchising, úvěrování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5561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Technologický rozvoj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Expedice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Síť obchodních styků, informační systém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Analýza poruch a havárií výrobků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5399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Lidské zdroje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Subdodavatelé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Agenti, distributoři, prodejní personál, zákazníci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Servisní personál, pověst podniku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5561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Manažerské systémy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Rozvrh dodávek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Vyřizování zakázek, inkaso pohledávek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Systém služeb zákazníkům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832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Návaznost odbytu na ostatní útvary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6068068"/>
              </p:ext>
            </p:extLst>
          </p:nvPr>
        </p:nvGraphicFramePr>
        <p:xfrm>
          <a:off x="611560" y="1600042"/>
          <a:ext cx="8208911" cy="48532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93718"/>
                <a:gridCol w="5815193"/>
              </a:tblGrid>
              <a:tr h="40444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Útvar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7" marR="561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Vztah k zákazníkovi a návaznost a odbytovou funkci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7" marR="56107" marT="0" marB="0"/>
                </a:tc>
              </a:tr>
              <a:tr h="202220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Výzkum a vývoj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7" marR="56107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0">
                          <a:effectLst/>
                        </a:rPr>
                        <a:t>Na základě výsledků marketingového výzkumu vyvíjí a zlepšuje nabízenou produkci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0">
                          <a:effectLst/>
                        </a:rPr>
                        <a:t>Naslouchá problémům zákazníků a snaží se je řešit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0">
                          <a:effectLst/>
                        </a:rPr>
                        <a:t>Vítá zapojení útvaru výroby a marketingu do vývoje nových produktů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0">
                          <a:effectLst/>
                        </a:rPr>
                        <a:t>Srovnává vlastní produkty s konkurencí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0">
                          <a:effectLst/>
                        </a:rPr>
                        <a:t>Snaží se při vývoji nových produktů o zpětnou vazbu ze strany zákazníků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7" marR="56107" marT="0" marB="0"/>
                </a:tc>
              </a:tr>
              <a:tr h="12133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Nákupní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7" marR="56107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0">
                          <a:effectLst/>
                        </a:rPr>
                        <a:t>Aktivně hledá nové lepší dodavatele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0">
                          <a:effectLst/>
                        </a:rPr>
                        <a:t>Buduje dlouhodobé vztahy s ohledem na spolehlivost a kvalitu dodávek</a:t>
                      </a:r>
                    </a:p>
                    <a:p>
                      <a:pPr marL="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7" marR="56107" marT="0" marB="0"/>
                </a:tc>
              </a:tr>
              <a:tr h="12133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Výrobní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7" marR="56107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0">
                          <a:effectLst/>
                        </a:rPr>
                        <a:t>Hledá cesty jak vyrábět produkt rychleji a za nižší náklady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0">
                          <a:effectLst/>
                        </a:rPr>
                        <a:t>Neustále zlepšuje kvalitu a bezvadnost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0">
                          <a:effectLst/>
                        </a:rPr>
                        <a:t>Vyrábí na zakázku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7" marR="5610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778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1008</Words>
  <Application>Microsoft Office PowerPoint</Application>
  <PresentationFormat>Předvádění na obrazovce (4:3)</PresentationFormat>
  <Paragraphs>180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systému Office</vt:lpstr>
      <vt:lpstr>Odbytová funkce</vt:lpstr>
      <vt:lpstr>Odbytová funkce </vt:lpstr>
      <vt:lpstr>Odbytová funkce v podniku</vt:lpstr>
      <vt:lpstr>Odbytová funkce v podniku</vt:lpstr>
      <vt:lpstr>Odbyt primární aktivity</vt:lpstr>
      <vt:lpstr>Informace k zajištění odbytové funkce</vt:lpstr>
      <vt:lpstr>Informace k zajištění odbytové funkce</vt:lpstr>
      <vt:lpstr>Odbyt podpůrné aktivity</vt:lpstr>
      <vt:lpstr>Návaznost odbytu na ostatní útvary</vt:lpstr>
      <vt:lpstr>Návaznost odbytu na ostatní útvary</vt:lpstr>
      <vt:lpstr>Úrovně v rámci odbytu</vt:lpstr>
      <vt:lpstr>Činnosti v rámci odbytu</vt:lpstr>
      <vt:lpstr>Cíle v oblasti odbytu</vt:lpstr>
      <vt:lpstr>Návaznost cílů a strategií</vt:lpstr>
      <vt:lpstr>Informace k zajištění odbytové funkce</vt:lpstr>
      <vt:lpstr>Cíle odbytu v celkové </vt:lpstr>
      <vt:lpstr>Distribuce z hlediska výrobce</vt:lpstr>
      <vt:lpstr>Distribuce</vt:lpstr>
      <vt:lpstr>Distribuce z hlediska zákazníků</vt:lpstr>
      <vt:lpstr>Odbyt z hlediska manažerských funkcí</vt:lpstr>
      <vt:lpstr>Odbyt z hlediska manažerských funkcí</vt:lpstr>
      <vt:lpstr>Organizační stránka odbytu</vt:lpstr>
      <vt:lpstr>Děkuji za pozornost!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Odbytová funkce</dc:title>
  <dc:creator>Odehnalova Pavla</dc:creator>
  <cp:lastModifiedBy>Odehnalova Pavla</cp:lastModifiedBy>
  <cp:revision>8</cp:revision>
  <dcterms:created xsi:type="dcterms:W3CDTF">2014-10-01T10:25:57Z</dcterms:created>
  <dcterms:modified xsi:type="dcterms:W3CDTF">2014-10-01T11:46:06Z</dcterms:modified>
</cp:coreProperties>
</file>