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9926638" cy="66627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8232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2130" y="-4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7213E-B7E5-4CAE-9822-BBF0B2DCF6D2}" type="datetimeFigureOut">
              <a:rPr lang="cs-CZ"/>
              <a:pPr>
                <a:defRPr/>
              </a:pPr>
              <a:t>4.11.2015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D1A4B9-9951-463F-BB13-3862C271C9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4AB97C-BAB1-4D81-A3FB-D59CE91AB150}" type="datetimeFigureOut">
              <a:rPr lang="cs-CZ"/>
              <a:pPr>
                <a:defRPr/>
              </a:pPr>
              <a:t>4.11.2015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1531AB-3108-4B53-AAF3-3BBBA8CA0B2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B8A5E-6C51-4C78-A9CB-40DF63D2994F}" type="datetimeFigureOut">
              <a:rPr lang="cs-CZ"/>
              <a:pPr>
                <a:defRPr/>
              </a:pPr>
              <a:t>4.11.2015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5FB328-8C34-4D13-AA87-3BCDE539C01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83428A-8641-4230-96DA-4DE852D16449}" type="datetimeFigureOut">
              <a:rPr lang="cs-CZ"/>
              <a:pPr>
                <a:defRPr/>
              </a:pPr>
              <a:t>4.11.2015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082773-48AE-4B71-89D5-D68ED25215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F3830-9E6B-436C-9DDB-204993268457}" type="datetimeFigureOut">
              <a:rPr lang="cs-CZ"/>
              <a:pPr>
                <a:defRPr/>
              </a:pPr>
              <a:t>4.11.2015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0576A1-5703-418F-BBFA-8A62098F3CB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AC9E0-10F8-41AC-B8EE-11B866B8286C}" type="datetimeFigureOut">
              <a:rPr lang="cs-CZ"/>
              <a:pPr>
                <a:defRPr/>
              </a:pPr>
              <a:t>4.11.2015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ACCDD4-5D99-4E9A-9F52-0538255A183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2" y="1535112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8" y="1535112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408EF4-F9FD-486C-96EB-7B8EDD714BF4}" type="datetimeFigureOut">
              <a:rPr lang="cs-CZ"/>
              <a:pPr>
                <a:defRPr/>
              </a:pPr>
              <a:t>4.11.2015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20EE5B-D1D0-4EF9-B6A1-E11D0DD9F63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245604-5A1D-4FBC-9ED0-9982E3DBECFA}" type="datetimeFigureOut">
              <a:rPr lang="cs-CZ"/>
              <a:pPr>
                <a:defRPr/>
              </a:pPr>
              <a:t>4.11.2015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8F6F9-A04C-4A9E-93D3-FC2256EEF97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AA2FEE-801B-48AE-B923-C50FB90CE07C}" type="datetimeFigureOut">
              <a:rPr lang="cs-CZ"/>
              <a:pPr>
                <a:defRPr/>
              </a:pPr>
              <a:t>4.11.2015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C4068-7AC0-4C11-85DC-8B41B63190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3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2" y="273053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3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15375B-48BB-4518-9717-34C977BAAF92}" type="datetimeFigureOut">
              <a:rPr lang="cs-CZ"/>
              <a:pPr>
                <a:defRPr/>
              </a:pPr>
              <a:t>4.11.2015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BA476C-6BB8-4364-88A4-E37F2607DD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40"/>
            <a:ext cx="5486400" cy="80486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AE2262-CB60-440D-9BCA-8C9B070FB154}" type="datetimeFigureOut">
              <a:rPr lang="cs-CZ"/>
              <a:pPr>
                <a:defRPr/>
              </a:pPr>
              <a:t>4.11.2015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60667-552F-45CD-A5AA-2EE31986656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72E06FA-CA3F-41CC-96C3-B728BC5B343B}" type="datetimeFigureOut">
              <a:rPr lang="cs-CZ"/>
              <a:pPr>
                <a:defRPr/>
              </a:pPr>
              <a:t>4.11.2015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C566EEA-7BD2-4D17-8B5C-E5035EA773E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21388" y="2717800"/>
            <a:ext cx="2379662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4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94400" y="1063625"/>
            <a:ext cx="2379663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5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1200" y="981075"/>
            <a:ext cx="3068638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25650" y="188913"/>
            <a:ext cx="513715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bdélník 2"/>
          <p:cNvSpPr/>
          <p:nvPr/>
        </p:nvSpPr>
        <p:spPr>
          <a:xfrm>
            <a:off x="700088" y="1638300"/>
            <a:ext cx="3790950" cy="10080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b="1" dirty="0">
                <a:solidFill>
                  <a:srgbClr val="782327"/>
                </a:solidFill>
              </a:rPr>
              <a:t>Ing. Viliam Záthurecký, MBA</a:t>
            </a:r>
            <a:r>
              <a:rPr lang="cs-CZ" sz="1600" b="1" dirty="0">
                <a:solidFill>
                  <a:srgbClr val="782327"/>
                </a:solidFill>
              </a:rPr>
              <a:t>, Ph.D</a:t>
            </a:r>
            <a:r>
              <a:rPr lang="cs-CZ" sz="1600" b="1" dirty="0">
                <a:solidFill>
                  <a:srgbClr val="782327"/>
                </a:solidFill>
              </a:rPr>
              <a:t>.</a:t>
            </a:r>
            <a:endParaRPr lang="cs-CZ" sz="1600" dirty="0">
              <a:solidFill>
                <a:srgbClr val="782327"/>
              </a:solidFill>
            </a:endParaRPr>
          </a:p>
          <a:p>
            <a:pPr algn="ctr" fontAlgn="auto">
              <a:spcBef>
                <a:spcPts val="1000"/>
              </a:spcBef>
              <a:spcAft>
                <a:spcPts val="0"/>
              </a:spcAft>
              <a:defRPr/>
            </a:pPr>
            <a:r>
              <a:rPr lang="cs-CZ" sz="1200" b="1" i="1" dirty="0">
                <a:solidFill>
                  <a:srgbClr val="782327"/>
                </a:solidFill>
              </a:rPr>
              <a:t>Strategické řízení podniku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rgbClr val="782327"/>
                </a:solidFill>
              </a:rPr>
              <a:t>garant </a:t>
            </a:r>
            <a:r>
              <a:rPr lang="cs-CZ" sz="1200" dirty="0">
                <a:solidFill>
                  <a:srgbClr val="782327"/>
                </a:solidFill>
              </a:rPr>
              <a:t>předmětu</a:t>
            </a:r>
          </a:p>
          <a:p>
            <a:pPr algn="ctr"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300" dirty="0">
                <a:solidFill>
                  <a:srgbClr val="782327"/>
                </a:solidFill>
              </a:rPr>
              <a:t>si Vás dovoluje pozvat </a:t>
            </a:r>
            <a:r>
              <a:rPr lang="cs-CZ" sz="1300" dirty="0">
                <a:solidFill>
                  <a:srgbClr val="782327"/>
                </a:solidFill>
              </a:rPr>
              <a:t>na</a:t>
            </a:r>
            <a:endParaRPr lang="cs-CZ" sz="1300" dirty="0">
              <a:solidFill>
                <a:srgbClr val="782327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700088" y="2670175"/>
            <a:ext cx="3779837" cy="20542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rgbClr val="782327"/>
                </a:solidFill>
              </a:rPr>
              <a:t>XIV. </a:t>
            </a:r>
            <a:r>
              <a:rPr lang="cs-CZ" sz="1200" b="1" dirty="0">
                <a:solidFill>
                  <a:srgbClr val="782327"/>
                </a:solidFill>
              </a:rPr>
              <a:t>ročník</a:t>
            </a:r>
            <a:r>
              <a:rPr lang="cs-CZ" sz="1200" dirty="0">
                <a:solidFill>
                  <a:srgbClr val="782327"/>
                </a:solidFill>
              </a:rPr>
              <a:t> soutěže </a:t>
            </a:r>
            <a:r>
              <a:rPr lang="cs-CZ" sz="1200" dirty="0">
                <a:solidFill>
                  <a:srgbClr val="782327"/>
                </a:solidFill>
              </a:rPr>
              <a:t>o nejlepší seminární práci předmětu Strategické řízení podniku</a:t>
            </a:r>
            <a:br>
              <a:rPr lang="cs-CZ" sz="1200" dirty="0">
                <a:solidFill>
                  <a:srgbClr val="782327"/>
                </a:solidFill>
              </a:rPr>
            </a:br>
            <a:r>
              <a:rPr lang="cs-CZ" sz="1200" cap="small" dirty="0">
                <a:solidFill>
                  <a:srgbClr val="782327"/>
                </a:solidFill>
              </a:rPr>
              <a:t>K</a:t>
            </a:r>
            <a:r>
              <a:rPr lang="cs-CZ" sz="1200" dirty="0">
                <a:solidFill>
                  <a:srgbClr val="782327"/>
                </a:solidFill>
              </a:rPr>
              <a:t>atedry </a:t>
            </a:r>
            <a:r>
              <a:rPr lang="cs-CZ" sz="1200" dirty="0">
                <a:solidFill>
                  <a:srgbClr val="782327"/>
                </a:solidFill>
              </a:rPr>
              <a:t>podnikového </a:t>
            </a:r>
            <a:r>
              <a:rPr lang="cs-CZ" sz="1200" dirty="0">
                <a:solidFill>
                  <a:srgbClr val="782327"/>
                </a:solidFill>
              </a:rPr>
              <a:t>hospodářství, Ekonomicko-správní </a:t>
            </a:r>
            <a:r>
              <a:rPr lang="cs-CZ" sz="1200" dirty="0">
                <a:solidFill>
                  <a:srgbClr val="782327"/>
                </a:solidFill>
              </a:rPr>
              <a:t>fakulty </a:t>
            </a:r>
            <a:r>
              <a:rPr lang="cs-CZ" sz="1200" dirty="0">
                <a:solidFill>
                  <a:srgbClr val="782327"/>
                </a:solidFill>
              </a:rPr>
              <a:t>Masarykovy univerzity</a:t>
            </a:r>
            <a:endParaRPr lang="cs-CZ" sz="1200" dirty="0">
              <a:solidFill>
                <a:srgbClr val="782327"/>
              </a:solidFill>
            </a:endParaRPr>
          </a:p>
          <a:p>
            <a:pPr algn="ctr"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rgbClr val="782327"/>
                </a:solidFill>
              </a:rPr>
              <a:t>pod </a:t>
            </a:r>
            <a:r>
              <a:rPr lang="cs-CZ" sz="1200" dirty="0">
                <a:solidFill>
                  <a:srgbClr val="782327"/>
                </a:solidFill>
              </a:rPr>
              <a:t>záštitou</a:t>
            </a:r>
            <a:br>
              <a:rPr lang="cs-CZ" sz="1200" dirty="0">
                <a:solidFill>
                  <a:srgbClr val="782327"/>
                </a:solidFill>
              </a:rPr>
            </a:br>
            <a:r>
              <a:rPr lang="cs-CZ" sz="1200" dirty="0">
                <a:solidFill>
                  <a:srgbClr val="782327"/>
                </a:solidFill>
              </a:rPr>
              <a:t>děkana Ekonomicko</a:t>
            </a:r>
            <a:r>
              <a:rPr lang="cs-CZ" sz="1200" dirty="0">
                <a:solidFill>
                  <a:srgbClr val="782327"/>
                </a:solidFill>
              </a:rPr>
              <a:t>-</a:t>
            </a:r>
            <a:r>
              <a:rPr lang="cs-CZ" sz="1200" dirty="0">
                <a:solidFill>
                  <a:srgbClr val="782327"/>
                </a:solidFill>
              </a:rPr>
              <a:t>správní </a:t>
            </a:r>
            <a:r>
              <a:rPr lang="cs-CZ" sz="1200" dirty="0">
                <a:solidFill>
                  <a:srgbClr val="782327"/>
                </a:solidFill>
              </a:rPr>
              <a:t>fakulty </a:t>
            </a:r>
            <a:r>
              <a:rPr lang="cs-CZ" sz="1200" dirty="0">
                <a:solidFill>
                  <a:srgbClr val="782327"/>
                </a:solidFill>
              </a:rPr>
              <a:t>Masarykovy univerzity</a:t>
            </a:r>
            <a:endParaRPr lang="cs-CZ" sz="1200" dirty="0">
              <a:solidFill>
                <a:srgbClr val="782327"/>
              </a:solidFill>
            </a:endParaRPr>
          </a:p>
          <a:p>
            <a:pPr algn="ctr"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600" b="1" dirty="0">
                <a:solidFill>
                  <a:srgbClr val="782327"/>
                </a:solidFill>
              </a:rPr>
              <a:t>prof. Ing. Antonína Slaného, CSc.</a:t>
            </a:r>
            <a:endParaRPr lang="cs-CZ" sz="1600" dirty="0">
              <a:solidFill>
                <a:srgbClr val="782327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4594225" y="1482725"/>
            <a:ext cx="3779838" cy="11699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b="1" dirty="0">
                <a:solidFill>
                  <a:srgbClr val="782327"/>
                </a:solidFill>
              </a:rPr>
              <a:t>Čtvrtek 10. prosince 2015</a:t>
            </a:r>
          </a:p>
          <a:p>
            <a:pPr algn="r" fontAlgn="auto">
              <a:spcBef>
                <a:spcPts val="120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rgbClr val="782327"/>
                </a:solidFill>
              </a:rPr>
              <a:t>Velká zasedací místnost děkanátu </a:t>
            </a:r>
            <a:br>
              <a:rPr lang="cs-CZ" sz="1200" b="1" dirty="0">
                <a:solidFill>
                  <a:srgbClr val="782327"/>
                </a:solidFill>
              </a:rPr>
            </a:br>
            <a:r>
              <a:rPr lang="cs-CZ" sz="1200" dirty="0">
                <a:solidFill>
                  <a:srgbClr val="782327"/>
                </a:solidFill>
              </a:rPr>
              <a:t>Ekonomicko-správní fakulta Masarykovy univerzity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rgbClr val="782327"/>
                </a:solidFill>
              </a:rPr>
              <a:t>Lipová 41a, 602 00 Brno</a:t>
            </a:r>
            <a:endParaRPr lang="cs-CZ" sz="1400" dirty="0">
              <a:solidFill>
                <a:srgbClr val="782327"/>
              </a:solidFill>
            </a:endParaRPr>
          </a:p>
        </p:txBody>
      </p:sp>
      <p:pic>
        <p:nvPicPr>
          <p:cNvPr id="13320" name="Picture 5"/>
          <p:cNvPicPr>
            <a:picLocks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94225" y="927100"/>
            <a:ext cx="3779838" cy="17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1" name="Picture 5"/>
          <p:cNvPicPr>
            <a:picLocks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1200" y="928688"/>
            <a:ext cx="3779838" cy="179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Obdélník 18"/>
          <p:cNvSpPr/>
          <p:nvPr/>
        </p:nvSpPr>
        <p:spPr>
          <a:xfrm>
            <a:off x="4594225" y="3101975"/>
            <a:ext cx="3779838" cy="1479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rgbClr val="782327"/>
                </a:solidFill>
              </a:rPr>
              <a:t>13:00</a:t>
            </a:r>
            <a:r>
              <a:rPr lang="cs-CZ" sz="1200" dirty="0">
                <a:solidFill>
                  <a:srgbClr val="782327"/>
                </a:solidFill>
              </a:rPr>
              <a:t>	</a:t>
            </a:r>
            <a:r>
              <a:rPr lang="cs-CZ" sz="1200" dirty="0">
                <a:solidFill>
                  <a:srgbClr val="782327"/>
                </a:solidFill>
              </a:rPr>
              <a:t>zahájení </a:t>
            </a:r>
            <a:r>
              <a:rPr lang="cs-CZ" sz="1200" dirty="0">
                <a:solidFill>
                  <a:srgbClr val="782327"/>
                </a:solidFill>
              </a:rPr>
              <a:t>setkání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rgbClr val="782327"/>
                </a:solidFill>
              </a:rPr>
              <a:t>13:05 </a:t>
            </a:r>
            <a:r>
              <a:rPr lang="cs-CZ" sz="1200" dirty="0">
                <a:solidFill>
                  <a:srgbClr val="782327"/>
                </a:solidFill>
              </a:rPr>
              <a:t>– </a:t>
            </a:r>
            <a:r>
              <a:rPr lang="cs-CZ" sz="1200" dirty="0">
                <a:solidFill>
                  <a:srgbClr val="782327"/>
                </a:solidFill>
              </a:rPr>
              <a:t>14:30  prezentace </a:t>
            </a:r>
            <a:r>
              <a:rPr lang="cs-CZ" sz="1200" dirty="0">
                <a:solidFill>
                  <a:srgbClr val="782327"/>
                </a:solidFill>
              </a:rPr>
              <a:t>1. skupiny seminárních prací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rgbClr val="782327"/>
                </a:solidFill>
              </a:rPr>
              <a:t>14:45 </a:t>
            </a:r>
            <a:r>
              <a:rPr lang="cs-CZ" sz="1200" dirty="0">
                <a:solidFill>
                  <a:srgbClr val="782327"/>
                </a:solidFill>
              </a:rPr>
              <a:t>– </a:t>
            </a:r>
            <a:r>
              <a:rPr lang="cs-CZ" sz="1200" dirty="0">
                <a:solidFill>
                  <a:srgbClr val="782327"/>
                </a:solidFill>
              </a:rPr>
              <a:t>15:00  </a:t>
            </a:r>
            <a:r>
              <a:rPr lang="cs-CZ" sz="1200" dirty="0">
                <a:solidFill>
                  <a:srgbClr val="782327"/>
                </a:solidFill>
              </a:rPr>
              <a:t>přestávka na kávu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rgbClr val="782327"/>
                </a:solidFill>
              </a:rPr>
              <a:t>15:00 </a:t>
            </a:r>
            <a:r>
              <a:rPr lang="cs-CZ" sz="1200" dirty="0">
                <a:solidFill>
                  <a:srgbClr val="782327"/>
                </a:solidFill>
              </a:rPr>
              <a:t>– </a:t>
            </a:r>
            <a:r>
              <a:rPr lang="cs-CZ" sz="1200" dirty="0">
                <a:solidFill>
                  <a:srgbClr val="782327"/>
                </a:solidFill>
              </a:rPr>
              <a:t>16:00  </a:t>
            </a:r>
            <a:r>
              <a:rPr lang="cs-CZ" sz="1200" dirty="0">
                <a:solidFill>
                  <a:srgbClr val="782327"/>
                </a:solidFill>
              </a:rPr>
              <a:t>prezentace 2. skupiny seminárních prací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rgbClr val="782327"/>
                </a:solidFill>
              </a:rPr>
              <a:t>16:00 </a:t>
            </a:r>
            <a:r>
              <a:rPr lang="cs-CZ" sz="1200" dirty="0">
                <a:solidFill>
                  <a:srgbClr val="782327"/>
                </a:solidFill>
              </a:rPr>
              <a:t>– </a:t>
            </a:r>
            <a:r>
              <a:rPr lang="cs-CZ" sz="1200" dirty="0">
                <a:solidFill>
                  <a:srgbClr val="782327"/>
                </a:solidFill>
              </a:rPr>
              <a:t>16:30  </a:t>
            </a:r>
            <a:r>
              <a:rPr lang="cs-CZ" sz="1200" dirty="0">
                <a:solidFill>
                  <a:srgbClr val="782327"/>
                </a:solidFill>
              </a:rPr>
              <a:t>vyhodnocení komise, předání cen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rgbClr val="782327"/>
                </a:solidFill>
              </a:rPr>
              <a:t>16:30 </a:t>
            </a:r>
            <a:r>
              <a:rPr lang="cs-CZ" sz="1200" dirty="0">
                <a:solidFill>
                  <a:srgbClr val="782327"/>
                </a:solidFill>
              </a:rPr>
              <a:t>– </a:t>
            </a:r>
            <a:r>
              <a:rPr lang="cs-CZ" sz="1200" dirty="0">
                <a:solidFill>
                  <a:srgbClr val="782327"/>
                </a:solidFill>
              </a:rPr>
              <a:t>18:00  diskuze včetně </a:t>
            </a:r>
            <a:r>
              <a:rPr lang="cs-CZ" sz="1200" dirty="0">
                <a:solidFill>
                  <a:srgbClr val="782327"/>
                </a:solidFill>
              </a:rPr>
              <a:t>skleničky vína a občerstvení</a:t>
            </a:r>
          </a:p>
        </p:txBody>
      </p:sp>
      <p:sp>
        <p:nvSpPr>
          <p:cNvPr id="20" name="Obdélník 19"/>
          <p:cNvSpPr/>
          <p:nvPr/>
        </p:nvSpPr>
        <p:spPr>
          <a:xfrm>
            <a:off x="1627188" y="4506913"/>
            <a:ext cx="5932487" cy="3778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b="1" cap="all" dirty="0">
                <a:solidFill>
                  <a:srgbClr val="782327"/>
                </a:solidFill>
              </a:rPr>
              <a:t>Soutěž podpořili:</a:t>
            </a:r>
            <a:endParaRPr lang="cs-CZ" sz="1300" cap="all" dirty="0">
              <a:solidFill>
                <a:srgbClr val="782327"/>
              </a:solidFill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6275388" y="2663825"/>
            <a:ext cx="2112962" cy="4333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>
                <a:solidFill>
                  <a:schemeClr val="bg1"/>
                </a:solidFill>
              </a:rPr>
              <a:t>PROGRAM</a:t>
            </a:r>
            <a:endParaRPr lang="cs-CZ" sz="2400" b="1" dirty="0">
              <a:solidFill>
                <a:schemeClr val="bg1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711200" y="928688"/>
            <a:ext cx="2276475" cy="5397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>
                <a:solidFill>
                  <a:schemeClr val="bg1"/>
                </a:solidFill>
              </a:rPr>
              <a:t>O CO JDE ?</a:t>
            </a:r>
            <a:endParaRPr lang="cs-CZ" sz="2400" b="1" dirty="0">
              <a:solidFill>
                <a:schemeClr val="bg1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6534150" y="1001713"/>
            <a:ext cx="1839913" cy="4175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>
                <a:solidFill>
                  <a:schemeClr val="bg1"/>
                </a:solidFill>
              </a:rPr>
              <a:t>KDY a KDE</a:t>
            </a:r>
            <a:endParaRPr lang="cs-CZ" sz="2400" b="1" dirty="0">
              <a:solidFill>
                <a:schemeClr val="bg1"/>
              </a:solidFill>
            </a:endParaRPr>
          </a:p>
        </p:txBody>
      </p:sp>
      <p:pic>
        <p:nvPicPr>
          <p:cNvPr id="13327" name="Picture 5"/>
          <p:cNvPicPr>
            <a:picLocks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621213" y="2581275"/>
            <a:ext cx="3779837" cy="17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8" name="Picture 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517775" y="6022975"/>
            <a:ext cx="133985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9" name="Picture 8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192338" y="5427663"/>
            <a:ext cx="1944687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0" name="Picture 9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820738" y="6046788"/>
            <a:ext cx="1120775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1" name="Picture 10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4668838" y="4857750"/>
            <a:ext cx="1435100" cy="4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2" name="Picture 11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2174875" y="4884738"/>
            <a:ext cx="19812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3" name="Picture 12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765175" y="4867275"/>
            <a:ext cx="115570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4" name="Picture 13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3956050" y="5832475"/>
            <a:ext cx="2246313" cy="709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5" name="Picture 2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4668838" y="5275263"/>
            <a:ext cx="14541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6" name="Picture 2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6451600" y="5267325"/>
            <a:ext cx="2003425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" name="Obdélník 35"/>
          <p:cNvSpPr/>
          <p:nvPr/>
        </p:nvSpPr>
        <p:spPr>
          <a:xfrm>
            <a:off x="6365875" y="4770438"/>
            <a:ext cx="2176463" cy="5048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dirty="0">
                <a:solidFill>
                  <a:srgbClr val="782327"/>
                </a:solidFill>
              </a:rPr>
              <a:t>Zahraniční partner</a:t>
            </a:r>
            <a:endParaRPr lang="cs-CZ" sz="1400" dirty="0">
              <a:solidFill>
                <a:srgbClr val="78232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109</Words>
  <Application>Microsoft Office PowerPoint</Application>
  <PresentationFormat>Předvádění na obrazovce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Šablona návrhu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4" baseType="lpstr">
      <vt:lpstr>Calibri</vt:lpstr>
      <vt:lpstr>Arial</vt:lpstr>
      <vt:lpstr>Motiv sady Office</vt:lpstr>
      <vt:lpstr>Snímek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Marinič Peter</dc:creator>
  <cp:lastModifiedBy>zathurecky</cp:lastModifiedBy>
  <cp:revision>14</cp:revision>
  <cp:lastPrinted>2014-12-09T09:30:40Z</cp:lastPrinted>
  <dcterms:created xsi:type="dcterms:W3CDTF">2014-12-09T07:55:29Z</dcterms:created>
  <dcterms:modified xsi:type="dcterms:W3CDTF">2015-11-04T08:16:13Z</dcterms:modified>
</cp:coreProperties>
</file>