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8164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smtClean="0"/>
              <a:t>Tout </a:t>
            </a:r>
            <a:br>
              <a:rPr lang="cs-CZ" smtClean="0"/>
            </a:br>
            <a:r>
              <a:rPr lang="cs-CZ" smtClean="0"/>
              <a:t>et autres indéfinis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4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/>
              <a:t>T</a:t>
            </a:r>
            <a:r>
              <a:rPr lang="cs-CZ" smtClean="0"/>
              <a:t>out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cs-CZ" smtClean="0"/>
              <a:t>pronom (samostatné užití)</a:t>
            </a:r>
          </a:p>
          <a:p>
            <a:pPr marL="514350" indent="-514350">
              <a:buAutoNum type="arabicParenR"/>
            </a:pPr>
            <a:r>
              <a:rPr lang="cs-CZ" smtClean="0"/>
              <a:t>adjectif (spolu s podstatným jménem)</a:t>
            </a:r>
          </a:p>
          <a:p>
            <a:pPr marL="514350" indent="-514350">
              <a:buAutoNum type="arabicParenR"/>
            </a:pPr>
            <a:r>
              <a:rPr lang="cs-CZ" smtClean="0"/>
              <a:t>adverbe („úplně“)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1) tout </a:t>
            </a:r>
            <a:br>
              <a:rPr lang="cs-CZ" smtClean="0"/>
            </a:br>
            <a:r>
              <a:rPr lang="cs-CZ" sz="2200" smtClean="0"/>
              <a:t>– pronom (samostatně)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7030A0"/>
                </a:solidFill>
              </a:rPr>
              <a:t>t</a:t>
            </a:r>
            <a:r>
              <a:rPr lang="cs-CZ" b="1" smtClean="0">
                <a:solidFill>
                  <a:srgbClr val="7030A0"/>
                </a:solidFill>
              </a:rPr>
              <a:t>out</a:t>
            </a:r>
            <a:r>
              <a:rPr lang="cs-CZ" smtClean="0"/>
              <a:t> = všechno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7030A0"/>
                </a:solidFill>
              </a:rPr>
              <a:t>tous</a:t>
            </a:r>
            <a:r>
              <a:rPr lang="cs-CZ" smtClean="0"/>
              <a:t> = všichni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7030A0"/>
                </a:solidFill>
              </a:rPr>
              <a:t>toutes</a:t>
            </a:r>
            <a:r>
              <a:rPr lang="cs-CZ" smtClean="0"/>
              <a:t> = všechny</a:t>
            </a:r>
          </a:p>
          <a:p>
            <a:pPr marL="0" indent="0">
              <a:buNone/>
            </a:pPr>
            <a:endParaRPr lang="cs-CZ" sz="2400" i="1" smtClean="0"/>
          </a:p>
          <a:p>
            <a:pPr marL="0" indent="0">
              <a:buNone/>
            </a:pPr>
            <a:r>
              <a:rPr lang="cs-CZ" sz="2400" i="1" smtClean="0"/>
              <a:t>Exemples :</a:t>
            </a:r>
          </a:p>
          <a:p>
            <a:r>
              <a:rPr lang="cs-CZ" sz="2400" smtClean="0"/>
              <a:t>Ils ont </a:t>
            </a:r>
            <a:r>
              <a:rPr lang="cs-CZ" sz="2400" smtClean="0">
                <a:solidFill>
                  <a:srgbClr val="7030A0"/>
                </a:solidFill>
              </a:rPr>
              <a:t>tout </a:t>
            </a:r>
            <a:r>
              <a:rPr lang="cs-CZ" sz="2400" smtClean="0"/>
              <a:t>mangé. = Všechno snědli.</a:t>
            </a:r>
          </a:p>
          <a:p>
            <a:r>
              <a:rPr lang="cs-CZ" sz="2400" smtClean="0">
                <a:solidFill>
                  <a:srgbClr val="7030A0"/>
                </a:solidFill>
              </a:rPr>
              <a:t>Tous</a:t>
            </a:r>
            <a:r>
              <a:rPr lang="cs-CZ" sz="2400" smtClean="0"/>
              <a:t> sont venus. = Všichni přišli.</a:t>
            </a:r>
          </a:p>
          <a:p>
            <a:r>
              <a:rPr lang="cs-CZ" sz="2400" smtClean="0">
                <a:solidFill>
                  <a:srgbClr val="7030A0"/>
                </a:solidFill>
              </a:rPr>
              <a:t>Toutes</a:t>
            </a:r>
            <a:r>
              <a:rPr lang="cs-CZ" sz="2400" smtClean="0"/>
              <a:t> sont venues . = Všechny (ženský rod) přišly.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28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2) tout </a:t>
            </a:r>
            <a:br>
              <a:rPr lang="cs-CZ" smtClean="0"/>
            </a:br>
            <a:r>
              <a:rPr lang="cs-CZ" sz="2200" smtClean="0"/>
              <a:t>– adjectif </a:t>
            </a:r>
            <a:br>
              <a:rPr lang="cs-CZ" sz="2200" smtClean="0"/>
            </a:br>
            <a:r>
              <a:rPr lang="cs-CZ" sz="2200" smtClean="0"/>
              <a:t>(s určovatelem a podst. jménem)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ln>
            <a:solidFill>
              <a:srgbClr val="FFC0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smtClean="0">
                <a:solidFill>
                  <a:srgbClr val="FFC000"/>
                </a:solidFill>
              </a:rPr>
              <a:t>tout </a:t>
            </a:r>
            <a:r>
              <a:rPr lang="cs-CZ" smtClean="0"/>
              <a:t>le</a:t>
            </a:r>
            <a:r>
              <a:rPr lang="cs-CZ" b="1" smtClean="0">
                <a:solidFill>
                  <a:srgbClr val="FFC000"/>
                </a:solidFill>
              </a:rPr>
              <a:t> </a:t>
            </a:r>
            <a:r>
              <a:rPr lang="cs-CZ" smtClean="0"/>
              <a:t>document = </a:t>
            </a:r>
            <a:r>
              <a:rPr lang="cs-CZ" smtClean="0">
                <a:solidFill>
                  <a:srgbClr val="FFC000"/>
                </a:solidFill>
              </a:rPr>
              <a:t>celý</a:t>
            </a:r>
            <a:r>
              <a:rPr lang="cs-CZ" smtClean="0"/>
              <a:t> dokument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FFC000"/>
                </a:solidFill>
              </a:rPr>
              <a:t>toute </a:t>
            </a:r>
            <a:r>
              <a:rPr lang="cs-CZ" smtClean="0"/>
              <a:t>la</a:t>
            </a:r>
            <a:r>
              <a:rPr lang="cs-CZ" b="1" smtClean="0">
                <a:solidFill>
                  <a:srgbClr val="FFC000"/>
                </a:solidFill>
              </a:rPr>
              <a:t> </a:t>
            </a:r>
            <a:r>
              <a:rPr lang="cs-CZ" smtClean="0"/>
              <a:t>page = </a:t>
            </a:r>
            <a:r>
              <a:rPr lang="cs-CZ" smtClean="0">
                <a:solidFill>
                  <a:srgbClr val="FFC000"/>
                </a:solidFill>
              </a:rPr>
              <a:t>celá</a:t>
            </a:r>
            <a:r>
              <a:rPr lang="cs-CZ" smtClean="0"/>
              <a:t> strana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b="1" smtClean="0">
                <a:solidFill>
                  <a:srgbClr val="FFC000"/>
                </a:solidFill>
              </a:rPr>
              <a:t>tous </a:t>
            </a:r>
            <a:r>
              <a:rPr lang="cs-CZ" smtClean="0"/>
              <a:t>les</a:t>
            </a:r>
            <a:r>
              <a:rPr lang="cs-CZ" b="1" smtClean="0">
                <a:solidFill>
                  <a:srgbClr val="FFC000"/>
                </a:solidFill>
              </a:rPr>
              <a:t> </a:t>
            </a:r>
            <a:r>
              <a:rPr lang="cs-CZ" smtClean="0"/>
              <a:t>documents = </a:t>
            </a:r>
            <a:r>
              <a:rPr lang="cs-CZ" smtClean="0">
                <a:solidFill>
                  <a:srgbClr val="FFC000"/>
                </a:solidFill>
              </a:rPr>
              <a:t>všechny</a:t>
            </a:r>
            <a:r>
              <a:rPr lang="cs-CZ" smtClean="0"/>
              <a:t> dokumenty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FFC000"/>
                </a:solidFill>
              </a:rPr>
              <a:t>toutes </a:t>
            </a:r>
            <a:r>
              <a:rPr lang="cs-CZ" smtClean="0"/>
              <a:t>les</a:t>
            </a:r>
            <a:r>
              <a:rPr lang="cs-CZ" b="1" smtClean="0">
                <a:solidFill>
                  <a:srgbClr val="FFC000"/>
                </a:solidFill>
              </a:rPr>
              <a:t> </a:t>
            </a:r>
            <a:r>
              <a:rPr lang="cs-CZ" smtClean="0"/>
              <a:t>pages = </a:t>
            </a:r>
            <a:r>
              <a:rPr lang="cs-CZ" smtClean="0">
                <a:solidFill>
                  <a:srgbClr val="FFC000"/>
                </a:solidFill>
              </a:rPr>
              <a:t>všechny </a:t>
            </a:r>
            <a:r>
              <a:rPr lang="cs-CZ" smtClean="0"/>
              <a:t>strany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tous </a:t>
            </a:r>
            <a:r>
              <a:rPr lang="cs-CZ" u="sng" smtClean="0"/>
              <a:t>nos</a:t>
            </a:r>
            <a:r>
              <a:rPr lang="cs-CZ" smtClean="0"/>
              <a:t> clients – určovatelem nemusí být jen člen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z="2000" smtClean="0"/>
              <a:t>(celé dokumenty = les documents entiers / celé strany = les pages enti</a:t>
            </a:r>
            <a:r>
              <a:rPr lang="fr-FR" sz="2000" smtClean="0"/>
              <a:t>è</a:t>
            </a:r>
            <a:r>
              <a:rPr lang="cs-CZ" sz="2000" smtClean="0"/>
              <a:t>res)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5619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3) tout – adverbe</a:t>
            </a:r>
            <a:br>
              <a:rPr lang="cs-CZ" smtClean="0"/>
            </a:br>
            <a:r>
              <a:rPr lang="cs-CZ" sz="2200" smtClean="0"/>
              <a:t>(příslovce, často s přídavným jménem)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mtClean="0"/>
              <a:t> = compl</a:t>
            </a:r>
            <a:r>
              <a:rPr lang="fr-FR" smtClean="0"/>
              <a:t>è</a:t>
            </a:r>
            <a:r>
              <a:rPr lang="cs-CZ" smtClean="0"/>
              <a:t>tement, enti</a:t>
            </a:r>
            <a:r>
              <a:rPr lang="fr-FR" smtClean="0"/>
              <a:t>è</a:t>
            </a:r>
            <a:r>
              <a:rPr lang="cs-CZ" smtClean="0"/>
              <a:t>rement („úplně, zcela“)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i="1" smtClean="0"/>
              <a:t>Exemples :</a:t>
            </a:r>
          </a:p>
          <a:p>
            <a:pPr marL="0" indent="0">
              <a:buNone/>
            </a:pPr>
            <a:r>
              <a:rPr lang="cs-CZ" smtClean="0"/>
              <a:t>Il est </a:t>
            </a:r>
            <a:r>
              <a:rPr lang="cs-CZ" b="1" smtClean="0">
                <a:solidFill>
                  <a:srgbClr val="00B050"/>
                </a:solidFill>
              </a:rPr>
              <a:t>tout</a:t>
            </a:r>
            <a:r>
              <a:rPr lang="cs-CZ" smtClean="0"/>
              <a:t> mouillé. = Je </a:t>
            </a:r>
            <a:r>
              <a:rPr lang="cs-CZ" smtClean="0">
                <a:solidFill>
                  <a:srgbClr val="00B050"/>
                </a:solidFill>
              </a:rPr>
              <a:t>úplně </a:t>
            </a:r>
            <a:r>
              <a:rPr lang="cs-CZ" smtClean="0"/>
              <a:t>mokrý.</a:t>
            </a:r>
          </a:p>
          <a:p>
            <a:pPr marL="0" indent="0">
              <a:buNone/>
            </a:pPr>
            <a:r>
              <a:rPr lang="cs-CZ" smtClean="0"/>
              <a:t>Elle est </a:t>
            </a:r>
            <a:r>
              <a:rPr lang="cs-CZ" b="1" smtClean="0">
                <a:solidFill>
                  <a:srgbClr val="00B050"/>
                </a:solidFill>
              </a:rPr>
              <a:t>tout</a:t>
            </a:r>
            <a:r>
              <a:rPr lang="cs-CZ" smtClean="0"/>
              <a:t> émue. = Je </a:t>
            </a:r>
            <a:r>
              <a:rPr lang="cs-CZ" smtClean="0">
                <a:solidFill>
                  <a:srgbClr val="00B050"/>
                </a:solidFill>
              </a:rPr>
              <a:t>úplně</a:t>
            </a:r>
            <a:r>
              <a:rPr lang="cs-CZ" smtClean="0"/>
              <a:t> dojatá.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3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smtClean="0"/>
              <a:t>Autres indéfinis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cs-CZ" u="sng" smtClean="0"/>
              <a:t>adjectifs</a:t>
            </a:r>
            <a:r>
              <a:rPr lang="cs-CZ" smtClean="0"/>
              <a:t> (spolu s podstatným jm.)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quelques</a:t>
            </a:r>
            <a:r>
              <a:rPr lang="cs-CZ" smtClean="0"/>
              <a:t> = několik (méně)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quelques pages 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plusieurs</a:t>
            </a:r>
            <a:r>
              <a:rPr lang="cs-CZ" smtClean="0"/>
              <a:t> = několik (více)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plusieurs restaurants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certain(e)s</a:t>
            </a:r>
            <a:r>
              <a:rPr lang="cs-CZ" smtClean="0"/>
              <a:t> = někteří, některé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certains électeurs, certaines personnes 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chaque</a:t>
            </a:r>
            <a:r>
              <a:rPr lang="cs-CZ" smtClean="0"/>
              <a:t> = každý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chaque salarié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48009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2) </a:t>
            </a:r>
            <a:r>
              <a:rPr lang="cs-CZ" u="sng" smtClean="0"/>
              <a:t>pronoms</a:t>
            </a:r>
            <a:r>
              <a:rPr lang="cs-CZ" smtClean="0"/>
              <a:t> (samostatně, bez podst. jm.)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quelques-uns, quelques-unes </a:t>
            </a:r>
          </a:p>
          <a:p>
            <a:pPr marL="0" indent="0">
              <a:buNone/>
            </a:pPr>
            <a:r>
              <a:rPr lang="cs-CZ" smtClean="0"/>
              <a:t> 	</a:t>
            </a:r>
            <a:r>
              <a:rPr lang="cs-CZ" i="1" smtClean="0"/>
              <a:t>….les </a:t>
            </a:r>
            <a:r>
              <a:rPr lang="cs-CZ" i="1" smtClean="0">
                <a:solidFill>
                  <a:srgbClr val="00B0F0"/>
                </a:solidFill>
              </a:rPr>
              <a:t>personnes </a:t>
            </a:r>
            <a:r>
              <a:rPr lang="fr-FR" i="1" smtClean="0">
                <a:solidFill>
                  <a:srgbClr val="00B0F0"/>
                </a:solidFill>
              </a:rPr>
              <a:t>â</a:t>
            </a:r>
            <a:r>
              <a:rPr lang="cs-CZ" i="1" smtClean="0">
                <a:solidFill>
                  <a:srgbClr val="00B0F0"/>
                </a:solidFill>
              </a:rPr>
              <a:t>gées</a:t>
            </a:r>
            <a:r>
              <a:rPr lang="cs-CZ" i="1" smtClean="0"/>
              <a:t>. </a:t>
            </a:r>
            <a:r>
              <a:rPr lang="cs-CZ" b="1" i="1" smtClean="0">
                <a:solidFill>
                  <a:srgbClr val="00B0F0"/>
                </a:solidFill>
              </a:rPr>
              <a:t>Quelques-unes</a:t>
            </a:r>
            <a:r>
              <a:rPr lang="cs-CZ" i="1" smtClean="0"/>
              <a:t> ont 	acheté…</a:t>
            </a:r>
          </a:p>
          <a:p>
            <a:pPr marL="0" indent="0">
              <a:buNone/>
            </a:pPr>
            <a:r>
              <a:rPr lang="cs-CZ" smtClean="0"/>
              <a:t>plusieurs</a:t>
            </a:r>
          </a:p>
          <a:p>
            <a:pPr marL="0" indent="0">
              <a:buNone/>
            </a:pPr>
            <a:r>
              <a:rPr lang="cs-CZ" smtClean="0"/>
              <a:t>	</a:t>
            </a:r>
            <a:r>
              <a:rPr lang="cs-CZ" i="1" smtClean="0">
                <a:solidFill>
                  <a:srgbClr val="00B0F0"/>
                </a:solidFill>
              </a:rPr>
              <a:t>Plusieurs</a:t>
            </a:r>
            <a:r>
              <a:rPr lang="cs-CZ" i="1" smtClean="0"/>
              <a:t> sont persuadé que…</a:t>
            </a:r>
          </a:p>
          <a:p>
            <a:pPr marL="0" indent="0">
              <a:buNone/>
            </a:pPr>
            <a:r>
              <a:rPr lang="cs-CZ" smtClean="0"/>
              <a:t>certain(e)s</a:t>
            </a:r>
          </a:p>
          <a:p>
            <a:pPr marL="0" indent="0">
              <a:buNone/>
            </a:pPr>
            <a:r>
              <a:rPr lang="cs-CZ" smtClean="0"/>
              <a:t>d´autres = jiní, další 	(X les autres = ti ostatní)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>
                <a:solidFill>
                  <a:srgbClr val="00B0F0"/>
                </a:solidFill>
              </a:rPr>
              <a:t>Certains</a:t>
            </a:r>
            <a:r>
              <a:rPr lang="cs-CZ" i="1" smtClean="0"/>
              <a:t> sont d´accord, </a:t>
            </a:r>
            <a:r>
              <a:rPr lang="cs-CZ" i="1" smtClean="0">
                <a:solidFill>
                  <a:srgbClr val="00B0F0"/>
                </a:solidFill>
              </a:rPr>
              <a:t>d´autres</a:t>
            </a:r>
            <a:r>
              <a:rPr lang="cs-CZ" i="1" smtClean="0"/>
              <a:t> pas.</a:t>
            </a:r>
          </a:p>
          <a:p>
            <a:pPr marL="0" indent="0">
              <a:buNone/>
            </a:pPr>
            <a:r>
              <a:rPr lang="cs-CZ" smtClean="0"/>
              <a:t>chacun, chacune = každý, každá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>
                <a:solidFill>
                  <a:srgbClr val="00B0F0"/>
                </a:solidFill>
              </a:rPr>
              <a:t>Chacun</a:t>
            </a:r>
            <a:r>
              <a:rPr lang="cs-CZ" i="1" smtClean="0"/>
              <a:t> a le droit de demander ce service.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9600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cs-CZ" smtClean="0"/>
              <a:t>Autres indéfinis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  <a:ln>
            <a:solidFill>
              <a:schemeClr val="accent3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quelqu´un</a:t>
            </a:r>
            <a:r>
              <a:rPr lang="fr-FR" b="1" smtClean="0"/>
              <a:t> </a:t>
            </a:r>
            <a:r>
              <a:rPr lang="cs-CZ" b="1" smtClean="0"/>
              <a:t>= někdo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quelque chose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něco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quelque part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někde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comment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jakkoli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quoi</a:t>
            </a:r>
            <a:r>
              <a:rPr lang="cs-CZ" b="1" smtClean="0"/>
              <a:t> = cokoli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qui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kdokoli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quel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le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) + podst. jm. </a:t>
            </a:r>
            <a:r>
              <a:rPr lang="cs-CZ" b="1" smtClean="0"/>
              <a:t>= jakýkoli, jakákoli…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lequel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/laquelle/lesquels/lesquelles </a:t>
            </a:r>
            <a:r>
              <a:rPr lang="cs-CZ" b="1" smtClean="0"/>
              <a:t>= jakkýkoli, jakákoli, jakékoli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chemeClr val="accent3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u="sng" smtClean="0"/>
              <a:t>Exemples :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Ça y est,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quelqu´un</a:t>
            </a:r>
            <a:r>
              <a:rPr lang="cs-CZ" i="1" smtClean="0"/>
              <a:t> l´a fait.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Quelque chose </a:t>
            </a:r>
            <a:r>
              <a:rPr lang="cs-CZ" i="1" smtClean="0"/>
              <a:t>m´a frappé dans le discours du président.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Il a mis mon portable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quelque part </a:t>
            </a:r>
            <a:r>
              <a:rPr lang="cs-CZ" i="1" smtClean="0"/>
              <a:t>et je n´arrive pas </a:t>
            </a:r>
            <a:r>
              <a:rPr lang="fr-FR" i="1" smtClean="0"/>
              <a:t>à</a:t>
            </a:r>
            <a:r>
              <a:rPr lang="cs-CZ" i="1" smtClean="0"/>
              <a:t> le trouver.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qui </a:t>
            </a:r>
            <a:r>
              <a:rPr lang="cs-CZ" i="1" smtClean="0"/>
              <a:t>peut répondre </a:t>
            </a:r>
            <a:r>
              <a:rPr lang="fr-FR" i="1" smtClean="0"/>
              <a:t>à</a:t>
            </a:r>
            <a:r>
              <a:rPr lang="cs-CZ" i="1" smtClean="0"/>
              <a:t> ma question.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Vous lirez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quel </a:t>
            </a:r>
            <a:r>
              <a:rPr lang="cs-CZ" i="1" smtClean="0"/>
              <a:t>article sur la page 11.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Quel article nous devons lire ? –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lequel.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7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297</Words>
  <Application>Microsoft Office PowerPoint</Application>
  <PresentationFormat>Předvádění na obrazovce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Tout  et autres indéfinis</vt:lpstr>
      <vt:lpstr>Tout</vt:lpstr>
      <vt:lpstr>1) tout  – pronom (samostatně)</vt:lpstr>
      <vt:lpstr>2) tout  – adjectif  (s určovatelem a podst. jménem)</vt:lpstr>
      <vt:lpstr>3) tout – adverbe (příslovce, často s přídavným jménem)</vt:lpstr>
      <vt:lpstr>Autres indéfinis</vt:lpstr>
      <vt:lpstr>Prezentace aplikace PowerPoint</vt:lpstr>
      <vt:lpstr>Autres indéfinis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indéfinis</dc:title>
  <cp:lastModifiedBy>Červenková Marie</cp:lastModifiedBy>
  <cp:revision>5</cp:revision>
  <dcterms:modified xsi:type="dcterms:W3CDTF">2014-11-04T13:33:05Z</dcterms:modified>
</cp:coreProperties>
</file>