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8B8B8B"/>
                </a:solidFill>
                <a:latin typeface="Calibri"/>
              </a:rPr>
              <a:t>22. 9. 2014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086FC62-3768-44FE-82FE-7F382D18B41E}" type="slidenum">
              <a:rPr lang="cs-CZ" sz="1200" strike="noStrike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</a:rPr>
              <a:t>Klikněte pro úpravu formátu textu nadpisuKlepnutím lze upravit styl předlohy nadpisů.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Sedmá úroveňKlepnutím lze upravit styly předlohy textu.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8B8B8B"/>
                </a:solidFill>
                <a:latin typeface="Calibri"/>
              </a:rPr>
              <a:t>22. 9. 2014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A063E61-355D-4CE7-BA4B-131FF4CA0DBB}" type="slidenum">
              <a:rPr lang="cs-CZ" sz="1200" strike="noStrike">
                <a:solidFill>
                  <a:srgbClr val="8B8B8B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476640"/>
            <a:ext cx="7772040" cy="107964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strike="noStrike" dirty="0" err="1">
                <a:solidFill>
                  <a:srgbClr val="000000"/>
                </a:solidFill>
                <a:latin typeface="Calibri"/>
              </a:rPr>
              <a:t>Interrogation</a:t>
            </a:r>
            <a:r>
              <a:rPr lang="cs-CZ" sz="44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4400" strike="noStrike" dirty="0" err="1">
                <a:solidFill>
                  <a:srgbClr val="000000"/>
                </a:solidFill>
                <a:latin typeface="Calibri"/>
              </a:rPr>
              <a:t>indirecte</a:t>
            </a:r>
            <a:endParaRPr dirty="0"/>
          </a:p>
        </p:txBody>
      </p:sp>
      <p:sp>
        <p:nvSpPr>
          <p:cNvPr id="79" name="TextShape 2"/>
          <p:cNvSpPr txBox="1"/>
          <p:nvPr/>
        </p:nvSpPr>
        <p:spPr>
          <a:xfrm>
            <a:off x="611640" y="1700640"/>
            <a:ext cx="7848360" cy="4536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1. 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Pourquoi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vous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n´avez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pas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encore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envoyé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la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lettre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Quelle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lettre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avez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-vous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envoyée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Dites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-moi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quelle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lettre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vous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avez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envoyée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2.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tu as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déjà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contacté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client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Je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veux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savoir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trike="noStrike" dirty="0" smtClean="0">
                <a:solidFill>
                  <a:srgbClr val="000000"/>
                </a:solidFill>
                <a:latin typeface="Calibri"/>
              </a:rPr>
              <a:t>si </a:t>
            </a:r>
            <a:r>
              <a:rPr lang="cs-CZ" sz="2800" strike="noStrike" dirty="0" smtClean="0">
                <a:solidFill>
                  <a:srgbClr val="000000"/>
                </a:solidFill>
                <a:latin typeface="Calibri"/>
              </a:rPr>
              <a:t>tu 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as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déjà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contacté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client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 algn="just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2"/>
          <p:cNvSpPr txBox="1"/>
          <p:nvPr/>
        </p:nvSpPr>
        <p:spPr>
          <a:xfrm>
            <a:off x="457200" y="620640"/>
            <a:ext cx="8229240" cy="54726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endParaRPr lang="cs-CZ" sz="2800" strike="noStrike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2800" strike="noStrike" dirty="0" smtClean="0">
                <a:solidFill>
                  <a:srgbClr val="000000"/>
                </a:solidFill>
                <a:latin typeface="Calibri"/>
              </a:rPr>
              <a:t>3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Qu´est-ce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le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chef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envisage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"/>
            </a:pP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Je ne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sais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pas </a:t>
            </a:r>
            <a:r>
              <a:rPr lang="cs-CZ" sz="3200" b="1" strike="noStrike" dirty="0" err="1">
                <a:solidFill>
                  <a:srgbClr val="000000"/>
                </a:solidFill>
                <a:latin typeface="Calibri"/>
              </a:rPr>
              <a:t>ce</a:t>
            </a:r>
            <a:r>
              <a:rPr lang="cs-CZ" sz="3200" b="1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trike="noStrike" dirty="0" err="1">
                <a:solidFill>
                  <a:srgbClr val="000000"/>
                </a:solidFill>
                <a:latin typeface="Calibri"/>
              </a:rPr>
              <a:t>que</a:t>
            </a:r>
            <a:r>
              <a:rPr lang="cs-CZ" sz="3200" b="1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le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chef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envisage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Qu´est-ce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qui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dérange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Je ne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sais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pas </a:t>
            </a:r>
            <a:r>
              <a:rPr lang="cs-CZ" sz="3200" b="1" strike="noStrike" dirty="0" err="1">
                <a:solidFill>
                  <a:srgbClr val="000000"/>
                </a:solidFill>
                <a:latin typeface="Calibri"/>
              </a:rPr>
              <a:t>ce</a:t>
            </a:r>
            <a:r>
              <a:rPr lang="cs-CZ" sz="3200" b="1" strike="noStrike" dirty="0">
                <a:solidFill>
                  <a:srgbClr val="000000"/>
                </a:solidFill>
                <a:latin typeface="Calibri"/>
              </a:rPr>
              <a:t> qui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dérange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Qui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qui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cherche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Je ne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sais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pas </a:t>
            </a:r>
            <a:r>
              <a:rPr lang="cs-CZ" sz="3200" b="1" strike="noStrike" dirty="0">
                <a:solidFill>
                  <a:srgbClr val="000000"/>
                </a:solidFill>
                <a:latin typeface="Calibri"/>
              </a:rPr>
              <a:t>qui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te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cherche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Qui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est-ce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sngStrike" dirty="0" err="1">
                <a:solidFill>
                  <a:srgbClr val="000000"/>
                </a:solidFill>
                <a:latin typeface="Calibri"/>
              </a:rPr>
              <a:t>que</a:t>
            </a:r>
            <a:r>
              <a:rPr lang="cs-CZ" sz="2800" strike="sngStrike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vous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cherchez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?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Je ne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sais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pas </a:t>
            </a:r>
            <a:r>
              <a:rPr lang="cs-CZ" sz="3200" b="1" strike="noStrike" dirty="0">
                <a:solidFill>
                  <a:srgbClr val="000000"/>
                </a:solidFill>
                <a:latin typeface="Calibri"/>
              </a:rPr>
              <a:t>qui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 vous </a:t>
            </a:r>
            <a:r>
              <a:rPr lang="cs-CZ" sz="2800" strike="noStrike" dirty="0" err="1">
                <a:solidFill>
                  <a:srgbClr val="000000"/>
                </a:solidFill>
                <a:latin typeface="Calibri"/>
              </a:rPr>
              <a:t>cherchez</a:t>
            </a:r>
            <a:r>
              <a:rPr lang="cs-CZ" sz="2800" strike="noStrike" dirty="0">
                <a:solidFill>
                  <a:srgbClr val="000000"/>
                </a:solidFill>
                <a:latin typeface="Calibri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0" name="TextShape 1"/>
          <p:cNvSpPr txBox="1"/>
          <p:nvPr/>
        </p:nvSpPr>
        <p:spPr>
          <a:xfrm>
            <a:off x="457200" y="274680"/>
            <a:ext cx="8229240" cy="3456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861329"/>
            <a:ext cx="8229240" cy="511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dirty="0" err="1">
                <a:latin typeface="Calibri"/>
              </a:rPr>
              <a:t>Impératif</a:t>
            </a:r>
            <a:r>
              <a:rPr lang="cs-CZ" dirty="0">
                <a:latin typeface="Calibri"/>
              </a:rPr>
              <a:t>
</a:t>
            </a:r>
            <a:r>
              <a:rPr lang="cs-CZ" sz="2800" dirty="0">
                <a:latin typeface="Calibri"/>
              </a:rPr>
              <a:t>
</a:t>
            </a:r>
            <a:r>
              <a:rPr lang="cs-CZ" sz="2800" dirty="0" err="1">
                <a:latin typeface="Calibri"/>
              </a:rPr>
              <a:t>Envoyez</a:t>
            </a:r>
            <a:r>
              <a:rPr lang="cs-CZ" sz="2800" dirty="0">
                <a:latin typeface="Calibri"/>
              </a:rPr>
              <a:t> ces </a:t>
            </a:r>
            <a:r>
              <a:rPr lang="cs-CZ" sz="2800" dirty="0" err="1">
                <a:latin typeface="Calibri"/>
              </a:rPr>
              <a:t>documents</a:t>
            </a:r>
            <a:r>
              <a:rPr lang="cs-CZ" sz="2800" dirty="0">
                <a:latin typeface="Calibri"/>
              </a:rPr>
              <a:t> </a:t>
            </a:r>
            <a:r>
              <a:rPr lang="cs-CZ" sz="2800" dirty="0" err="1">
                <a:latin typeface="Calibri"/>
              </a:rPr>
              <a:t>le</a:t>
            </a:r>
            <a:r>
              <a:rPr lang="cs-CZ" sz="2800" dirty="0">
                <a:latin typeface="Calibri"/>
              </a:rPr>
              <a:t> plus </a:t>
            </a:r>
            <a:r>
              <a:rPr lang="cs-CZ" sz="2800" dirty="0" err="1">
                <a:latin typeface="Calibri"/>
              </a:rPr>
              <a:t>tôt</a:t>
            </a:r>
            <a:r>
              <a:rPr lang="cs-CZ" sz="2800" dirty="0">
                <a:latin typeface="Calibri"/>
              </a:rPr>
              <a:t> </a:t>
            </a:r>
            <a:r>
              <a:rPr lang="cs-CZ" sz="2800" dirty="0" err="1">
                <a:latin typeface="Calibri"/>
              </a:rPr>
              <a:t>possible</a:t>
            </a:r>
            <a:r>
              <a:rPr lang="cs-CZ" sz="2800" dirty="0">
                <a:latin typeface="Calibri"/>
              </a:rPr>
              <a:t> !
Je </a:t>
            </a:r>
            <a:r>
              <a:rPr lang="cs-CZ" sz="2800" b="1" dirty="0">
                <a:latin typeface="Calibri"/>
              </a:rPr>
              <a:t>vous </a:t>
            </a:r>
            <a:r>
              <a:rPr lang="cs-CZ" sz="2800" b="1" dirty="0" err="1" smtClean="0">
                <a:latin typeface="Calibri"/>
              </a:rPr>
              <a:t>demande</a:t>
            </a:r>
            <a:r>
              <a:rPr lang="cs-CZ" sz="2800" b="1" dirty="0" smtClean="0">
                <a:latin typeface="Calibri"/>
              </a:rPr>
              <a:t> </a:t>
            </a:r>
            <a:r>
              <a:rPr lang="cs-CZ" sz="2800" dirty="0" smtClean="0">
                <a:latin typeface="Calibri"/>
              </a:rPr>
              <a:t>(prie/</a:t>
            </a:r>
            <a:r>
              <a:rPr lang="cs-CZ" sz="2800" dirty="0" err="1" smtClean="0">
                <a:latin typeface="Calibri"/>
              </a:rPr>
              <a:t>ordonne</a:t>
            </a:r>
            <a:r>
              <a:rPr lang="cs-CZ" sz="2800" dirty="0" smtClean="0">
                <a:latin typeface="Calibri"/>
              </a:rPr>
              <a:t>/dis…) </a:t>
            </a:r>
            <a:r>
              <a:rPr lang="cs-CZ" sz="3200" b="1" u="sng" dirty="0" err="1">
                <a:latin typeface="Calibri"/>
              </a:rPr>
              <a:t>d</a:t>
            </a:r>
            <a:r>
              <a:rPr lang="cs-CZ" sz="2800" dirty="0" err="1">
                <a:latin typeface="Calibri"/>
              </a:rPr>
              <a:t>´envoyer</a:t>
            </a:r>
            <a:r>
              <a:rPr lang="cs-CZ" sz="2800" dirty="0">
                <a:latin typeface="Calibri"/>
              </a:rPr>
              <a:t> ces </a:t>
            </a:r>
            <a:r>
              <a:rPr lang="cs-CZ" sz="2800" dirty="0" err="1">
                <a:latin typeface="Calibri"/>
              </a:rPr>
              <a:t>documents</a:t>
            </a:r>
            <a:r>
              <a:rPr lang="cs-CZ" sz="2800" dirty="0">
                <a:latin typeface="Calibri"/>
              </a:rPr>
              <a:t> </a:t>
            </a:r>
            <a:r>
              <a:rPr lang="cs-CZ" sz="2800" dirty="0" err="1" smtClean="0">
                <a:latin typeface="Calibri"/>
              </a:rPr>
              <a:t>le</a:t>
            </a:r>
            <a:r>
              <a:rPr lang="cs-CZ" sz="2800" dirty="0" smtClean="0">
                <a:latin typeface="Calibri"/>
              </a:rPr>
              <a:t> plus t</a:t>
            </a:r>
            <a:r>
              <a:rPr lang="fr-FR" sz="2800" dirty="0" smtClean="0">
                <a:latin typeface="Calibri"/>
              </a:rPr>
              <a:t>ô</a:t>
            </a:r>
            <a:r>
              <a:rPr lang="cs-CZ" sz="2800" dirty="0" smtClean="0">
                <a:latin typeface="Calibri"/>
              </a:rPr>
              <a:t>t </a:t>
            </a:r>
            <a:r>
              <a:rPr lang="cs-CZ" sz="2800" dirty="0" err="1" smtClean="0">
                <a:latin typeface="Calibri"/>
              </a:rPr>
              <a:t>possible</a:t>
            </a:r>
            <a:r>
              <a:rPr lang="cs-CZ" sz="2800" dirty="0" smtClean="0">
                <a:latin typeface="Calibri"/>
              </a:rPr>
              <a:t>.</a:t>
            </a:r>
          </a:p>
          <a:p>
            <a:pPr algn="ctr"/>
            <a:endParaRPr lang="cs-CZ" sz="2800" dirty="0">
              <a:latin typeface="Calibri"/>
            </a:endParaRPr>
          </a:p>
          <a:p>
            <a:pPr algn="ctr"/>
            <a:r>
              <a:rPr lang="cs-CZ" sz="2800" dirty="0" smtClean="0">
                <a:latin typeface="Calibri"/>
              </a:rPr>
              <a:t>XXX</a:t>
            </a:r>
          </a:p>
          <a:p>
            <a:pPr algn="ctr"/>
            <a:r>
              <a:rPr lang="cs-CZ" sz="2800" dirty="0" smtClean="0">
                <a:latin typeface="Calibri"/>
              </a:rPr>
              <a:t>Je </a:t>
            </a:r>
            <a:r>
              <a:rPr lang="cs-CZ" sz="2800" dirty="0" err="1" smtClean="0">
                <a:latin typeface="Calibri"/>
              </a:rPr>
              <a:t>veux</a:t>
            </a:r>
            <a:r>
              <a:rPr lang="cs-CZ" sz="2800" dirty="0" smtClean="0">
                <a:latin typeface="Calibri"/>
              </a:rPr>
              <a:t>   </a:t>
            </a:r>
            <a:r>
              <a:rPr lang="cs-CZ" sz="2800" dirty="0" err="1" smtClean="0">
                <a:latin typeface="Calibri"/>
              </a:rPr>
              <a:t>que</a:t>
            </a:r>
            <a:r>
              <a:rPr lang="cs-CZ" sz="2800" dirty="0" smtClean="0">
                <a:latin typeface="Calibri"/>
              </a:rPr>
              <a:t> vous </a:t>
            </a:r>
            <a:r>
              <a:rPr lang="cs-CZ" sz="2800" dirty="0" err="1" smtClean="0">
                <a:latin typeface="Calibri"/>
              </a:rPr>
              <a:t>envoyiez</a:t>
            </a:r>
            <a:r>
              <a:rPr lang="cs-CZ" sz="2800" dirty="0" smtClean="0">
                <a:latin typeface="Calibri"/>
              </a:rPr>
              <a:t> ces </a:t>
            </a:r>
            <a:r>
              <a:rPr lang="cs-CZ" sz="2800" dirty="0" err="1" smtClean="0">
                <a:latin typeface="Calibri"/>
              </a:rPr>
              <a:t>documents</a:t>
            </a:r>
            <a:r>
              <a:rPr lang="cs-CZ" sz="2800" dirty="0" smtClean="0">
                <a:latin typeface="Calibri"/>
              </a:rPr>
              <a:t>…</a:t>
            </a:r>
            <a:r>
              <a:rPr lang="cs-CZ" dirty="0">
                <a:latin typeface="Calibri"/>
              </a:rPr>
              <a:t>
</a:t>
            </a: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1331640" y="4653136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2566160" y="4588094"/>
            <a:ext cx="709696" cy="7092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Předvádění na obrazovce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Office Theme</vt:lpstr>
      <vt:lpstr>Office Theme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Červenková Marie</cp:lastModifiedBy>
  <cp:revision>2</cp:revision>
  <dcterms:modified xsi:type="dcterms:W3CDTF">2014-09-22T10:31:46Z</dcterms:modified>
</cp:coreProperties>
</file>