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3" r:id="rId3"/>
    <p:sldId id="294" r:id="rId4"/>
    <p:sldId id="299" r:id="rId5"/>
    <p:sldId id="295" r:id="rId6"/>
    <p:sldId id="296" r:id="rId7"/>
    <p:sldId id="302" r:id="rId8"/>
    <p:sldId id="301" r:id="rId9"/>
    <p:sldId id="300" r:id="rId10"/>
    <p:sldId id="303" r:id="rId11"/>
    <p:sldId id="304" r:id="rId12"/>
    <p:sldId id="305" r:id="rId13"/>
    <p:sldId id="29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VIII</a:t>
            </a:r>
            <a:r>
              <a:rPr lang="cs-CZ" smtClean="0"/>
              <a:t>.  </a:t>
            </a:r>
            <a:r>
              <a:rPr lang="cs-CZ" sz="1600" b="1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Stock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Keeping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Units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SKU Blue-</a:t>
            </a:r>
            <a:r>
              <a:rPr lang="cs-CZ" dirty="0" smtClean="0"/>
              <a:t>&gt;</a:t>
            </a:r>
            <a:r>
              <a:rPr lang="cs-CZ" dirty="0" smtClean="0">
                <a:solidFill>
                  <a:srgbClr val="FF0000"/>
                </a:solidFill>
              </a:rPr>
              <a:t>SKU </a:t>
            </a:r>
            <a:r>
              <a:rPr lang="cs-CZ" dirty="0" err="1" smtClean="0">
                <a:solidFill>
                  <a:srgbClr val="FF0000"/>
                </a:solidFill>
              </a:rPr>
              <a:t>Red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24003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19872" y="1484784"/>
            <a:ext cx="4878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use of Show Column add to the </a:t>
            </a:r>
          </a:p>
          <a:p>
            <a:r>
              <a:rPr lang="en-US" dirty="0" smtClean="0"/>
              <a:t>Item </a:t>
            </a:r>
            <a:r>
              <a:rPr lang="en-US" dirty="0" err="1" smtClean="0"/>
              <a:t>Reclass</a:t>
            </a:r>
            <a:r>
              <a:rPr lang="en-US" dirty="0" smtClean="0"/>
              <a:t>. Journal  New Location Code field !!!!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76872"/>
            <a:ext cx="1469854" cy="313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86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Transfer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SKU Blue-</a:t>
            </a:r>
            <a:r>
              <a:rPr lang="cs-CZ" dirty="0"/>
              <a:t>&gt;</a:t>
            </a:r>
            <a:r>
              <a:rPr lang="cs-CZ" dirty="0">
                <a:solidFill>
                  <a:srgbClr val="FF0000"/>
                </a:solidFill>
              </a:rPr>
              <a:t>SKU </a:t>
            </a:r>
            <a:r>
              <a:rPr lang="cs-CZ" dirty="0" err="1">
                <a:solidFill>
                  <a:srgbClr val="FF0000"/>
                </a:solidFill>
              </a:rPr>
              <a:t>Red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5" y="1685925"/>
            <a:ext cx="88376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666577" y="2306143"/>
            <a:ext cx="1872208" cy="2026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139826" y="2967335"/>
            <a:ext cx="8643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F11</a:t>
            </a:r>
            <a:endParaRPr lang="cs-CZ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341061"/>
            <a:ext cx="29051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968" y="4317652"/>
            <a:ext cx="32385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4860032" y="5141161"/>
            <a:ext cx="936104" cy="304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0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and SKU </a:t>
            </a:r>
            <a:r>
              <a:rPr lang="cs-CZ" dirty="0" err="1" smtClean="0"/>
              <a:t>cards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82" y="1542155"/>
            <a:ext cx="8498045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49" y="4725144"/>
            <a:ext cx="8367510" cy="80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478436" y="5532186"/>
            <a:ext cx="50930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38-7=31 and 3+7=10</a:t>
            </a:r>
            <a:endParaRPr lang="cs-CZ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7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VIII.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Stockkeeping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Stockkeeping</a:t>
            </a:r>
            <a:r>
              <a:rPr lang="en-US" dirty="0"/>
              <a:t> units are a supplement to item cards, they do not replace them, although they are related to them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Stockkeeping</a:t>
            </a:r>
            <a:r>
              <a:rPr lang="en-US" dirty="0" smtClean="0"/>
              <a:t> </a:t>
            </a:r>
            <a:r>
              <a:rPr lang="en-US" dirty="0"/>
              <a:t>units allow you to differentiate information about an item for a specific location (such as a warehouse or distribution center) or a specific variant (such as different shelf numbers and different replenishment information), for the same item.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9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an Item Card</a:t>
            </a:r>
          </a:p>
          <a:p>
            <a:r>
              <a:rPr lang="en-US" dirty="0" smtClean="0"/>
              <a:t>Button Function</a:t>
            </a:r>
          </a:p>
          <a:p>
            <a:r>
              <a:rPr lang="en-US" dirty="0" smtClean="0"/>
              <a:t>Create SKU </a:t>
            </a:r>
          </a:p>
          <a:p>
            <a:r>
              <a:rPr lang="en-US" dirty="0" smtClean="0"/>
              <a:t>Specify Location</a:t>
            </a:r>
          </a:p>
          <a:p>
            <a:r>
              <a:rPr lang="en-US" dirty="0" smtClean="0"/>
              <a:t>You can specify also condition such as Item in inventory only </a:t>
            </a:r>
          </a:p>
          <a:p>
            <a:r>
              <a:rPr lang="en-US" dirty="0" smtClean="0"/>
              <a:t>OK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SKU </a:t>
            </a:r>
            <a:r>
              <a:rPr lang="cs-CZ" dirty="0" err="1" smtClean="0"/>
              <a:t>already</a:t>
            </a:r>
            <a:r>
              <a:rPr lang="cs-CZ" dirty="0" smtClean="0"/>
              <a:t> ?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24360"/>
            <a:ext cx="2054398" cy="441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42" y="1556792"/>
            <a:ext cx="4714067" cy="26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339752" y="4234199"/>
            <a:ext cx="0" cy="85098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339752" y="5071895"/>
            <a:ext cx="367240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02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the SKU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15" y="1501978"/>
            <a:ext cx="435171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633" y="4149080"/>
            <a:ext cx="1473721" cy="81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635896" y="393305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0355"/>
            <a:ext cx="36480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1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 list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24360"/>
            <a:ext cx="1487843" cy="32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475656" y="1772816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06116"/>
            <a:ext cx="15049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526694" y="2164214"/>
            <a:ext cx="2184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(</a:t>
            </a:r>
            <a:r>
              <a:rPr lang="cs-CZ" dirty="0" err="1" smtClean="0"/>
              <a:t>filter</a:t>
            </a:r>
            <a:r>
              <a:rPr lang="cs-CZ" dirty="0" smtClean="0"/>
              <a:t> „</a:t>
            </a:r>
            <a:r>
              <a:rPr lang="cs-CZ" dirty="0" err="1" smtClean="0"/>
              <a:t>killer</a:t>
            </a:r>
            <a:r>
              <a:rPr lang="cs-CZ" dirty="0" smtClean="0"/>
              <a:t>“) 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669" y="2533546"/>
            <a:ext cx="513978" cy="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4427984" y="1772816"/>
            <a:ext cx="864096" cy="13519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248" y="3122761"/>
            <a:ext cx="5905191" cy="337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4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the second SKU (RED)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2496223" cy="165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7561263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707904" y="2204864"/>
            <a:ext cx="5383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Quantity in both locations (SKU) are the same as before</a:t>
            </a:r>
          </a:p>
          <a:p>
            <a:r>
              <a:rPr lang="en-US" dirty="0" smtClean="0"/>
              <a:t>Items by location were : 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51195"/>
            <a:ext cx="52006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362511" y="3291652"/>
            <a:ext cx="432048" cy="1805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12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SKU Card is more simpler than original Item Card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 has priority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348880"/>
            <a:ext cx="357173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8880"/>
            <a:ext cx="356014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80" y="4293096"/>
            <a:ext cx="3560080" cy="179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42" y="4293096"/>
            <a:ext cx="3595911" cy="177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2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&lt;-&gt;SKU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2282"/>
            <a:ext cx="3384376" cy="192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61359"/>
            <a:ext cx="357173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ousměrná vodorovná šipka 3"/>
          <p:cNvSpPr/>
          <p:nvPr/>
        </p:nvSpPr>
        <p:spPr>
          <a:xfrm>
            <a:off x="3923928" y="1916832"/>
            <a:ext cx="504056" cy="34462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05064"/>
            <a:ext cx="3382137" cy="19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230620" y="3265347"/>
            <a:ext cx="0" cy="73971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42" y="4005064"/>
            <a:ext cx="3595911" cy="177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ousměrná vodorovná šipka 10"/>
          <p:cNvSpPr/>
          <p:nvPr/>
        </p:nvSpPr>
        <p:spPr>
          <a:xfrm>
            <a:off x="3876220" y="4365104"/>
            <a:ext cx="504056" cy="34462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>
            <a:off x="6328893" y="3161559"/>
            <a:ext cx="0" cy="84350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Předvádění na obrazovce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Introduction to MS Dynamics NAV VIII.  (Stock Keeping Units)</vt:lpstr>
      <vt:lpstr>Stockkeeping Units</vt:lpstr>
      <vt:lpstr>How to create a new SKU</vt:lpstr>
      <vt:lpstr>Do we have some SKU already ?</vt:lpstr>
      <vt:lpstr>Creation of the SKU</vt:lpstr>
      <vt:lpstr>SKU list</vt:lpstr>
      <vt:lpstr>Creation of the second SKU (RED)</vt:lpstr>
      <vt:lpstr>SKU Card is more simpler than original Item Card</vt:lpstr>
      <vt:lpstr>Item Card &lt;-&gt;SKU Card</vt:lpstr>
      <vt:lpstr>Transfer from SKU Blue-&gt;SKU Red</vt:lpstr>
      <vt:lpstr>Transfer from SKU Blue-&gt;SKU Red</vt:lpstr>
      <vt:lpstr>Item Ledger Entries and SKU cards </vt:lpstr>
      <vt:lpstr>End of the section VIII.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84</cp:revision>
  <dcterms:created xsi:type="dcterms:W3CDTF">2014-09-15T11:04:04Z</dcterms:created>
  <dcterms:modified xsi:type="dcterms:W3CDTF">2014-11-20T09:07:10Z</dcterms:modified>
</cp:coreProperties>
</file>