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3" r:id="rId3"/>
    <p:sldId id="297" r:id="rId4"/>
    <p:sldId id="296" r:id="rId5"/>
    <p:sldId id="295" r:id="rId6"/>
    <p:sldId id="294" r:id="rId7"/>
    <p:sldId id="298" r:id="rId8"/>
    <p:sldId id="305" r:id="rId9"/>
    <p:sldId id="304" r:id="rId10"/>
    <p:sldId id="303" r:id="rId11"/>
    <p:sldId id="302" r:id="rId12"/>
    <p:sldId id="301" r:id="rId13"/>
    <p:sldId id="306" r:id="rId14"/>
    <p:sldId id="29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XV</a:t>
            </a:r>
            <a:r>
              <a:rPr lang="cs-CZ" smtClean="0"/>
              <a:t>. </a:t>
            </a:r>
            <a:r>
              <a:rPr lang="en-GB" sz="1800" b="1" dirty="0" smtClean="0">
                <a:solidFill>
                  <a:srgbClr val="0070C0"/>
                </a:solidFill>
              </a:rPr>
              <a:t>(Lot numbers and Item Tracking)</a:t>
            </a:r>
            <a:endParaRPr lang="en-GB" sz="18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tracking</a:t>
            </a:r>
            <a:r>
              <a:rPr lang="cs-CZ" dirty="0" smtClean="0"/>
              <a:t> lines 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68760"/>
            <a:ext cx="5991225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4860032" y="3717032"/>
            <a:ext cx="0" cy="5760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5068528" y="4108430"/>
            <a:ext cx="2464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Chosen</a:t>
            </a:r>
            <a:r>
              <a:rPr lang="cs-CZ" dirty="0" smtClean="0">
                <a:solidFill>
                  <a:srgbClr val="FF0000"/>
                </a:solidFill>
              </a:rPr>
              <a:t> by use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F6 and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stored</a:t>
            </a:r>
            <a:r>
              <a:rPr lang="cs-CZ" dirty="0" smtClean="0">
                <a:solidFill>
                  <a:srgbClr val="FF0000"/>
                </a:solidFill>
              </a:rPr>
              <a:t> by ESC   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0790" y="4941168"/>
            <a:ext cx="1895475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3833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ledger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SO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posted</a:t>
            </a:r>
            <a:r>
              <a:rPr lang="cs-CZ" dirty="0" smtClean="0"/>
              <a:t> and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worksheet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8023498" cy="1472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4283968" y="2276872"/>
            <a:ext cx="0" cy="36004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4670704" y="2420888"/>
            <a:ext cx="0" cy="36004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aoblený obdélník 7"/>
          <p:cNvSpPr/>
          <p:nvPr/>
        </p:nvSpPr>
        <p:spPr>
          <a:xfrm>
            <a:off x="3923928" y="2245514"/>
            <a:ext cx="864096" cy="64013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779912" y="2996952"/>
            <a:ext cx="1364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b="1" dirty="0" smtClean="0">
                <a:solidFill>
                  <a:srgbClr val="0070C0"/>
                </a:solidFill>
              </a:rPr>
              <a:t>Applications</a:t>
            </a:r>
            <a:endParaRPr lang="en-ZA" b="1" dirty="0">
              <a:solidFill>
                <a:srgbClr val="0070C0"/>
              </a:solidFill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427287"/>
            <a:ext cx="44958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20" y="4941168"/>
            <a:ext cx="8407178" cy="1542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1363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Tracing</a:t>
            </a:r>
            <a:r>
              <a:rPr lang="cs-CZ" dirty="0" smtClean="0"/>
              <a:t> I.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1310839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396" y="1340768"/>
            <a:ext cx="7036075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299" y="3645024"/>
            <a:ext cx="7088267" cy="1915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51520" y="5661248"/>
            <a:ext cx="86705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You can use this window to find the posted documents where an item-tracked item or where a particular lot or serial number was used. You might use this feature for quality control to find which lot a defective component came from or to find all the customers to which a particular lot was sold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ZA" sz="1400" dirty="0" smtClean="0">
                <a:solidFill>
                  <a:srgbClr val="FF0000"/>
                </a:solidFill>
              </a:rPr>
              <a:t>You can also open application worksheet from Item card-&gt;Item ledger entries-&gt;Application-&gt;Application worksheet</a:t>
            </a:r>
            <a:endParaRPr lang="en-ZA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282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Item</a:t>
            </a:r>
            <a:r>
              <a:rPr lang="cs-CZ" dirty="0"/>
              <a:t> </a:t>
            </a:r>
            <a:r>
              <a:rPr lang="cs-CZ" dirty="0" err="1" smtClean="0"/>
              <a:t>Tracing</a:t>
            </a:r>
            <a:r>
              <a:rPr lang="cs-CZ" dirty="0" smtClean="0"/>
              <a:t> II.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68760"/>
            <a:ext cx="8132093" cy="2288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70" y="3789040"/>
            <a:ext cx="8132093" cy="2443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7020272" y="1772816"/>
            <a:ext cx="576064" cy="14401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V="1">
            <a:off x="6884640" y="4221088"/>
            <a:ext cx="576064" cy="14401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379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XV.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772816"/>
            <a:ext cx="3096344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Lot numbers (batches)-Item Tracking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dirty="0" smtClean="0"/>
              <a:t>It enables to mark Item Ledger Entries by Lot (Batch) Number, which is part of the batch card. It enables  :</a:t>
            </a:r>
          </a:p>
          <a:p>
            <a:pPr lvl="1"/>
            <a:r>
              <a:rPr lang="en-ZA" dirty="0" smtClean="0"/>
              <a:t>Item tracking from purchase,  possible subsequent production , transfers and sales </a:t>
            </a:r>
          </a:p>
          <a:p>
            <a:pPr lvl="1"/>
            <a:r>
              <a:rPr lang="en-ZA" dirty="0" smtClean="0"/>
              <a:t>It enables to control quality and better specification of rejects (scraps) </a:t>
            </a:r>
          </a:p>
          <a:p>
            <a:pPr lvl="1"/>
            <a:r>
              <a:rPr lang="en-ZA" dirty="0" smtClean="0"/>
              <a:t>It enables to control warranty and expiration  </a:t>
            </a:r>
          </a:p>
          <a:p>
            <a:pPr marL="457200" lvl="1" indent="0">
              <a:buNone/>
            </a:pP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43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New card creation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ZA" sz="900" dirty="0" smtClean="0"/>
              <a:t>(Select one item, Edit,</a:t>
            </a:r>
            <a:r>
              <a:rPr lang="cs-CZ" sz="900" dirty="0" smtClean="0"/>
              <a:t> </a:t>
            </a:r>
            <a:r>
              <a:rPr lang="en-ZA" sz="900" dirty="0" smtClean="0"/>
              <a:t>Select , Ctrl-C,F3,Ctrl-V, add basic unit of measure – e.g. gr</a:t>
            </a:r>
            <a:r>
              <a:rPr lang="cs-CZ" sz="900" dirty="0" smtClean="0"/>
              <a:t> </a:t>
            </a:r>
            <a:r>
              <a:rPr lang="en-ZA" sz="900" dirty="0" smtClean="0"/>
              <a:t>add Unit price, Reordering policy… Lot-for Lot</a:t>
            </a:r>
            <a:r>
              <a:rPr lang="cs-CZ" sz="900" dirty="0" smtClean="0"/>
              <a:t>, </a:t>
            </a:r>
            <a:r>
              <a:rPr lang="cs-CZ" sz="900" dirty="0" err="1" smtClean="0"/>
              <a:t>Add</a:t>
            </a:r>
            <a:r>
              <a:rPr lang="cs-CZ" sz="900" dirty="0" smtClean="0"/>
              <a:t> </a:t>
            </a:r>
            <a:r>
              <a:rPr lang="cs-CZ" sz="900" dirty="0" err="1" smtClean="0"/>
              <a:t>Tracking</a:t>
            </a:r>
            <a:r>
              <a:rPr lang="cs-CZ" sz="900" dirty="0" smtClean="0"/>
              <a:t>  </a:t>
            </a:r>
            <a:r>
              <a:rPr lang="cs-CZ" sz="900" smtClean="0"/>
              <a:t>Code</a:t>
            </a:r>
            <a:r>
              <a:rPr lang="cs-CZ" sz="900" dirty="0" smtClean="0"/>
              <a:t>-LOTALL )</a:t>
            </a:r>
            <a:endParaRPr lang="cs-CZ" sz="9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06697"/>
            <a:ext cx="3255328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606697"/>
            <a:ext cx="3312368" cy="1894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73" y="3717032"/>
            <a:ext cx="3317334" cy="1905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722" y="3717032"/>
            <a:ext cx="3293622" cy="1885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199584" y="2884294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150</a:t>
            </a: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6" name="Přímá spojnice se šipkou 5"/>
          <p:cNvCxnSpPr>
            <a:stCxn id="4" idx="1"/>
          </p:cNvCxnSpPr>
          <p:nvPr/>
        </p:nvCxnSpPr>
        <p:spPr>
          <a:xfrm flipH="1">
            <a:off x="5724128" y="3068960"/>
            <a:ext cx="475456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23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New </a:t>
            </a:r>
            <a:r>
              <a:rPr lang="cs-CZ" dirty="0" err="1"/>
              <a:t>card</a:t>
            </a:r>
            <a:r>
              <a:rPr lang="cs-CZ" dirty="0"/>
              <a:t> </a:t>
            </a:r>
            <a:r>
              <a:rPr lang="cs-CZ" dirty="0" err="1"/>
              <a:t>creation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59"/>
            <a:ext cx="7272808" cy="527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5718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Purchase</a:t>
            </a:r>
            <a:r>
              <a:rPr lang="cs-CZ" dirty="0" smtClean="0"/>
              <a:t> X100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6209669" cy="3933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337212"/>
            <a:ext cx="2181994" cy="1191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3491880" y="5085184"/>
            <a:ext cx="0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5601866" y="5805264"/>
            <a:ext cx="221049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7880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tracking</a:t>
            </a:r>
            <a:r>
              <a:rPr lang="cs-CZ" dirty="0" smtClean="0"/>
              <a:t> lines</a:t>
            </a:r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602" y="1181099"/>
            <a:ext cx="5261768" cy="3999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791527" y="3861048"/>
            <a:ext cx="2150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Data entered by user</a:t>
            </a:r>
            <a:endParaRPr lang="en-ZA" dirty="0">
              <a:solidFill>
                <a:srgbClr val="FF0000"/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4716016" y="4928354"/>
            <a:ext cx="0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6516216" y="5767048"/>
            <a:ext cx="158121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484" y="5432410"/>
            <a:ext cx="18097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9591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Lot </a:t>
            </a: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Cards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01" y="1425870"/>
            <a:ext cx="3535645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471300"/>
            <a:ext cx="3456384" cy="2502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10801" y="4437112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dirty="0" smtClean="0"/>
              <a:t>You can use the Navigate function to find where the lot number is used in documents and ledger entries. Will be shown later !!</a:t>
            </a:r>
            <a:endParaRPr lang="en-ZA" dirty="0"/>
          </a:p>
        </p:txBody>
      </p:sp>
      <p:sp>
        <p:nvSpPr>
          <p:cNvPr id="5" name="Obdélník 4"/>
          <p:cNvSpPr/>
          <p:nvPr/>
        </p:nvSpPr>
        <p:spPr>
          <a:xfrm>
            <a:off x="571532" y="5111118"/>
            <a:ext cx="73128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Lot </a:t>
            </a:r>
            <a:r>
              <a:rPr lang="cs-CZ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Number</a:t>
            </a:r>
            <a:r>
              <a:rPr lang="cs-C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inormation</a:t>
            </a:r>
            <a:r>
              <a:rPr lang="cs-C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cs-CZ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is</a:t>
            </a:r>
            <a:r>
              <a:rPr lang="cs-C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saved</a:t>
            </a:r>
            <a:r>
              <a:rPr lang="cs-C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by ESC</a:t>
            </a:r>
            <a:endParaRPr lang="cs-CZ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4225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 PO and </a:t>
            </a:r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Ledger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21" y="1484785"/>
            <a:ext cx="1545712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52936"/>
            <a:ext cx="7870084" cy="1146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494415"/>
            <a:ext cx="3384376" cy="1598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4860032" y="3998987"/>
            <a:ext cx="0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757" y="4238447"/>
            <a:ext cx="2491667" cy="2029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Přímá spojnice se šipkou 8"/>
          <p:cNvCxnSpPr/>
          <p:nvPr/>
        </p:nvCxnSpPr>
        <p:spPr>
          <a:xfrm>
            <a:off x="4355976" y="5436855"/>
            <a:ext cx="151216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4355976" y="5429696"/>
            <a:ext cx="0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6628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6552728" cy="3251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725144"/>
            <a:ext cx="266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3563888" y="4503043"/>
            <a:ext cx="0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6160860" y="5267182"/>
            <a:ext cx="252348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3541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269</Words>
  <Application>Microsoft Office PowerPoint</Application>
  <PresentationFormat>Předvádění na obrazovce (4:3)</PresentationFormat>
  <Paragraphs>34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Introduction to MS Dynamics NAV XV. (Lot numbers and Item Tracking)</vt:lpstr>
      <vt:lpstr>Lot numbers (batches)-Item Tracking</vt:lpstr>
      <vt:lpstr>New card creation (Select one item, Edit, Select , Ctrl-C,F3,Ctrl-V, add basic unit of measure – e.g. gr add Unit price, Reordering policy… Lot-for Lot, Add Tracking  Code-LOTALL )</vt:lpstr>
      <vt:lpstr>New card creation</vt:lpstr>
      <vt:lpstr>Purchase X100</vt:lpstr>
      <vt:lpstr>Item tracking lines</vt:lpstr>
      <vt:lpstr>Lot Number Cards</vt:lpstr>
      <vt:lpstr>Post PO and Item Ledger Entries </vt:lpstr>
      <vt:lpstr>Sales Order</vt:lpstr>
      <vt:lpstr>Item tracking lines </vt:lpstr>
      <vt:lpstr>Item ledger entries after SO was posted and Application worksheet</vt:lpstr>
      <vt:lpstr>Item Tracing I.</vt:lpstr>
      <vt:lpstr>Item Tracing II. </vt:lpstr>
      <vt:lpstr>End of the section XV.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150</cp:revision>
  <dcterms:created xsi:type="dcterms:W3CDTF">2014-09-15T11:04:04Z</dcterms:created>
  <dcterms:modified xsi:type="dcterms:W3CDTF">2015-10-12T08:09:44Z</dcterms:modified>
</cp:coreProperties>
</file>