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93" r:id="rId3"/>
    <p:sldId id="301" r:id="rId4"/>
    <p:sldId id="300" r:id="rId5"/>
    <p:sldId id="299" r:id="rId6"/>
    <p:sldId id="298" r:id="rId7"/>
    <p:sldId id="297" r:id="rId8"/>
    <p:sldId id="296" r:id="rId9"/>
    <p:sldId id="295" r:id="rId10"/>
    <p:sldId id="294" r:id="rId11"/>
    <p:sldId id="302" r:id="rId12"/>
    <p:sldId id="29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014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0410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428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XX</a:t>
            </a:r>
            <a:r>
              <a:rPr lang="cs-CZ" dirty="0" smtClean="0"/>
              <a:t>. </a:t>
            </a:r>
            <a:r>
              <a:rPr lang="cs-CZ" sz="1600" b="1" dirty="0" smtClean="0">
                <a:solidFill>
                  <a:srgbClr val="0070C0"/>
                </a:solidFill>
              </a:rPr>
              <a:t>(</a:t>
            </a:r>
            <a:r>
              <a:rPr lang="cs-CZ" sz="1600" b="1" dirty="0" err="1" smtClean="0">
                <a:solidFill>
                  <a:srgbClr val="0070C0"/>
                </a:solidFill>
              </a:rPr>
              <a:t>Combined</a:t>
            </a:r>
            <a:r>
              <a:rPr lang="cs-CZ" sz="1600" b="1" dirty="0" smtClean="0">
                <a:solidFill>
                  <a:srgbClr val="0070C0"/>
                </a:solidFill>
              </a:rPr>
              <a:t> </a:t>
            </a:r>
            <a:r>
              <a:rPr lang="cs-CZ" sz="1600" b="1" dirty="0" err="1" smtClean="0">
                <a:solidFill>
                  <a:srgbClr val="0070C0"/>
                </a:solidFill>
              </a:rPr>
              <a:t>Shipments</a:t>
            </a:r>
            <a:r>
              <a:rPr lang="cs-CZ" sz="1600" b="1" dirty="0" smtClean="0">
                <a:solidFill>
                  <a:srgbClr val="0070C0"/>
                </a:solidFill>
              </a:rPr>
              <a:t>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Created</a:t>
            </a:r>
            <a:r>
              <a:rPr lang="cs-CZ" dirty="0" smtClean="0"/>
              <a:t> </a:t>
            </a:r>
            <a:r>
              <a:rPr lang="cs-CZ" dirty="0" err="1" smtClean="0"/>
              <a:t>Combined</a:t>
            </a:r>
            <a:r>
              <a:rPr lang="cs-CZ" dirty="0" smtClean="0"/>
              <a:t> </a:t>
            </a:r>
            <a:r>
              <a:rPr lang="cs-CZ" dirty="0" err="1" smtClean="0"/>
              <a:t>Shipment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354954"/>
            <a:ext cx="1817164" cy="1714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762" y="1354954"/>
            <a:ext cx="6602364" cy="5170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013176"/>
            <a:ext cx="1597464" cy="93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 flipH="1" flipV="1">
            <a:off x="7668344" y="5877272"/>
            <a:ext cx="1" cy="46837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4114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Posted</a:t>
            </a:r>
            <a:r>
              <a:rPr lang="cs-CZ" dirty="0" smtClean="0"/>
              <a:t> </a:t>
            </a:r>
            <a:r>
              <a:rPr lang="cs-CZ" dirty="0" err="1" smtClean="0"/>
              <a:t>Combined</a:t>
            </a:r>
            <a:r>
              <a:rPr lang="cs-CZ" dirty="0" smtClean="0"/>
              <a:t> </a:t>
            </a:r>
            <a:r>
              <a:rPr lang="cs-CZ" dirty="0" err="1" smtClean="0"/>
              <a:t>Shipment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12776"/>
            <a:ext cx="6480720" cy="497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3140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XX.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286000" y="-373751177"/>
            <a:ext cx="4572000" cy="75436035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Přihlásit se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Používáte-li nástroj pro čtení obrazovky, vypněte Dynamické vyhledávání Google kliknutím sem.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Internet</a:t>
            </a:r>
          </a:p>
          <a:p>
            <a:endParaRPr lang="cs-CZ" dirty="0"/>
          </a:p>
          <a:p>
            <a:r>
              <a:rPr lang="cs-CZ" dirty="0"/>
              <a:t>Obrázky</a:t>
            </a:r>
          </a:p>
          <a:p>
            <a:endParaRPr lang="cs-CZ" dirty="0"/>
          </a:p>
          <a:p>
            <a:r>
              <a:rPr lang="cs-CZ" dirty="0"/>
              <a:t>Videa</a:t>
            </a:r>
          </a:p>
          <a:p>
            <a:endParaRPr lang="cs-CZ" dirty="0"/>
          </a:p>
          <a:p>
            <a:r>
              <a:rPr lang="cs-CZ" dirty="0"/>
              <a:t>Zprávy</a:t>
            </a:r>
          </a:p>
          <a:p>
            <a:endParaRPr lang="cs-CZ" dirty="0"/>
          </a:p>
          <a:p>
            <a:r>
              <a:rPr lang="cs-CZ" dirty="0"/>
              <a:t>Nákupy</a:t>
            </a:r>
          </a:p>
          <a:p>
            <a:r>
              <a:rPr lang="cs-CZ" dirty="0"/>
              <a:t>Více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Vyhledávací nástroje</a:t>
            </a:r>
          </a:p>
          <a:p>
            <a:r>
              <a:rPr lang="cs-CZ" dirty="0"/>
              <a:t>Bezpečné vyhledávání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Výsledky hledání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I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RemixYourHealth</a:t>
            </a:r>
            <a:r>
              <a:rPr lang="cs-CZ" dirty="0"/>
              <a:t> </a:t>
            </a:r>
            <a:r>
              <a:rPr lang="cs-CZ" dirty="0" err="1"/>
              <a:t>Workout</a:t>
            </a:r>
            <a:r>
              <a:rPr lang="cs-CZ" dirty="0"/>
              <a:t> </a:t>
            </a:r>
            <a:r>
              <a:rPr lang="cs-CZ" dirty="0" err="1"/>
              <a:t>Series</a:t>
            </a:r>
            <a:r>
              <a:rPr lang="cs-CZ" dirty="0"/>
              <a:t>: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Stopper</a:t>
            </a:r>
            <a:r>
              <a:rPr lang="cs-CZ" dirty="0"/>
              <a:t> | </a:t>
            </a:r>
            <a:r>
              <a:rPr lang="cs-CZ" dirty="0" err="1"/>
              <a:t>RemixYourHealth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remixyourhealth.com-940 × 400-Vyhledávání pomocí obrázku</a:t>
            </a:r>
          </a:p>
          <a:p>
            <a:r>
              <a:rPr lang="cs-CZ" dirty="0"/>
              <a:t>So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weeks</a:t>
            </a:r>
            <a:r>
              <a:rPr lang="cs-CZ" dirty="0"/>
              <a:t> ago I </a:t>
            </a:r>
            <a:r>
              <a:rPr lang="cs-CZ" dirty="0" err="1"/>
              <a:t>introduced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ridiculousness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“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Shredder</a:t>
            </a:r>
            <a:r>
              <a:rPr lang="cs-CZ" dirty="0"/>
              <a:t>” </a:t>
            </a:r>
            <a:r>
              <a:rPr lang="cs-CZ" dirty="0" err="1"/>
              <a:t>workout</a:t>
            </a:r>
            <a:r>
              <a:rPr lang="cs-CZ" dirty="0"/>
              <a:t>. </a:t>
            </a:r>
            <a:r>
              <a:rPr lang="cs-CZ" dirty="0" err="1"/>
              <a:t>Did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try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? </a:t>
            </a:r>
            <a:r>
              <a:rPr lang="cs-CZ" dirty="0" err="1"/>
              <a:t>How'd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go?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made </a:t>
            </a:r>
            <a:r>
              <a:rPr lang="cs-CZ" dirty="0" err="1"/>
              <a:t>it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...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Not </a:t>
            </a:r>
            <a:r>
              <a:rPr lang="cs-CZ" dirty="0" err="1"/>
              <a:t>Dead</a:t>
            </a:r>
            <a:r>
              <a:rPr lang="cs-CZ" dirty="0"/>
              <a:t> </a:t>
            </a:r>
            <a:r>
              <a:rPr lang="cs-CZ" dirty="0" err="1"/>
              <a:t>Yet</a:t>
            </a:r>
            <a:r>
              <a:rPr lang="cs-CZ" dirty="0"/>
              <a:t> </a:t>
            </a:r>
            <a:r>
              <a:rPr lang="cs-CZ" dirty="0" err="1"/>
              <a:t>Radio</a:t>
            </a:r>
            <a:r>
              <a:rPr lang="cs-CZ" dirty="0"/>
              <a:t> | </a:t>
            </a:r>
            <a:r>
              <a:rPr lang="cs-CZ" dirty="0" err="1"/>
              <a:t>Podcast</a:t>
            </a:r>
            <a:r>
              <a:rPr lang="cs-CZ" dirty="0"/>
              <a:t> </a:t>
            </a:r>
            <a:r>
              <a:rPr lang="cs-CZ" dirty="0" err="1"/>
              <a:t>featuring</a:t>
            </a:r>
            <a:r>
              <a:rPr lang="cs-CZ" dirty="0"/>
              <a:t> </a:t>
            </a:r>
            <a:r>
              <a:rPr lang="cs-CZ" dirty="0" err="1"/>
              <a:t>Tommy</a:t>
            </a:r>
            <a:r>
              <a:rPr lang="cs-CZ" dirty="0"/>
              <a:t> </a:t>
            </a:r>
            <a:r>
              <a:rPr lang="cs-CZ" dirty="0" err="1"/>
              <a:t>Bateman</a:t>
            </a:r>
            <a:r>
              <a:rPr lang="cs-CZ" dirty="0"/>
              <a:t> &amp; Alex </a:t>
            </a:r>
            <a:r>
              <a:rPr lang="cs-CZ" dirty="0" err="1"/>
              <a:t>Corolla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www.notdeadyetradio.com-447 × 280-Vyhledávání pomocí obrázku</a:t>
            </a:r>
          </a:p>
          <a:p>
            <a:r>
              <a:rPr lang="cs-CZ" dirty="0" err="1"/>
              <a:t>Tommy</a:t>
            </a:r>
            <a:r>
              <a:rPr lang="cs-CZ" dirty="0"/>
              <a:t> </a:t>
            </a:r>
            <a:r>
              <a:rPr lang="cs-CZ" dirty="0" err="1"/>
              <a:t>starts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off</a:t>
            </a:r>
            <a:r>
              <a:rPr lang="cs-CZ" dirty="0"/>
              <a:t> in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unusual</a:t>
            </a:r>
            <a:r>
              <a:rPr lang="cs-CZ" dirty="0"/>
              <a:t> </a:t>
            </a:r>
            <a:r>
              <a:rPr lang="cs-CZ" dirty="0" err="1"/>
              <a:t>fashion</a:t>
            </a:r>
            <a:r>
              <a:rPr lang="cs-CZ" dirty="0"/>
              <a:t>. He </a:t>
            </a:r>
            <a:r>
              <a:rPr lang="cs-CZ" dirty="0" err="1"/>
              <a:t>announces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ending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he </a:t>
            </a:r>
            <a:r>
              <a:rPr lang="cs-CZ" dirty="0" err="1"/>
              <a:t>puts</a:t>
            </a:r>
            <a:r>
              <a:rPr lang="cs-CZ" dirty="0"/>
              <a:t> in </a:t>
            </a:r>
            <a:r>
              <a:rPr lang="cs-CZ" dirty="0" err="1"/>
              <a:t>isn't</a:t>
            </a:r>
            <a:r>
              <a:rPr lang="cs-CZ" dirty="0"/>
              <a:t> </a:t>
            </a:r>
            <a:r>
              <a:rPr lang="cs-CZ" dirty="0" err="1"/>
              <a:t>worth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“</a:t>
            </a:r>
            <a:r>
              <a:rPr lang="cs-CZ" dirty="0" err="1"/>
              <a:t>rewards</a:t>
            </a:r>
            <a:r>
              <a:rPr lang="cs-CZ" dirty="0"/>
              <a:t>” </a:t>
            </a:r>
            <a:r>
              <a:rPr lang="cs-CZ" dirty="0" err="1"/>
              <a:t>he's</a:t>
            </a:r>
            <a:r>
              <a:rPr lang="cs-CZ" dirty="0"/>
              <a:t> </a:t>
            </a:r>
            <a:r>
              <a:rPr lang="cs-CZ" dirty="0" err="1"/>
              <a:t>getting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G4 </a:t>
            </a:r>
            <a:r>
              <a:rPr lang="cs-CZ" dirty="0" err="1"/>
              <a:t>Cancels</a:t>
            </a:r>
            <a:r>
              <a:rPr lang="cs-CZ" dirty="0"/>
              <a:t> '</a:t>
            </a:r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Show,' 'X-Play' - Hollywood </a:t>
            </a:r>
            <a:r>
              <a:rPr lang="cs-CZ" dirty="0" err="1"/>
              <a:t>Reporter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www.hollywoodreporter.com-565 × 318-Vyhledávání pomocí obrázku</a:t>
            </a:r>
          </a:p>
          <a:p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Logo (2) - H 2012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132856"/>
            <a:ext cx="4572000" cy="2865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Combined Shipments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ZA" sz="11200" b="1" dirty="0" smtClean="0"/>
              <a:t>Combined Shipments – less documents, lower costs,  better control over partial shipments</a:t>
            </a:r>
          </a:p>
          <a:p>
            <a:pPr marL="0" indent="0">
              <a:buNone/>
            </a:pPr>
            <a:r>
              <a:rPr lang="cs-CZ" sz="3400" b="1" dirty="0" smtClean="0"/>
              <a:t> </a:t>
            </a:r>
            <a:endParaRPr lang="en-ZA" sz="3400" b="1" dirty="0" smtClean="0"/>
          </a:p>
          <a:p>
            <a:pPr lvl="1"/>
            <a:r>
              <a:rPr lang="en-US" sz="9600" dirty="0" smtClean="0"/>
              <a:t>If </a:t>
            </a:r>
            <a:r>
              <a:rPr lang="en-US" sz="9600" dirty="0"/>
              <a:t>you want to invoice more than one shipment at a time, you can use the </a:t>
            </a:r>
            <a:r>
              <a:rPr lang="cs-CZ" sz="9600" dirty="0" smtClean="0"/>
              <a:t> </a:t>
            </a:r>
            <a:r>
              <a:rPr lang="en-US" sz="9600" dirty="0" smtClean="0"/>
              <a:t>combined </a:t>
            </a:r>
            <a:r>
              <a:rPr lang="en-US" sz="9600" dirty="0"/>
              <a:t>shipments feature</a:t>
            </a:r>
            <a:r>
              <a:rPr lang="en-US" sz="9600" dirty="0" smtClean="0"/>
              <a:t>.</a:t>
            </a:r>
            <a:endParaRPr lang="cs-CZ" sz="9600" dirty="0" smtClean="0"/>
          </a:p>
          <a:p>
            <a:pPr marL="457200" lvl="1" indent="0">
              <a:buNone/>
            </a:pPr>
            <a:r>
              <a:rPr lang="cs-CZ" sz="9600" dirty="0" smtClean="0"/>
              <a:t> </a:t>
            </a:r>
          </a:p>
          <a:p>
            <a:pPr lvl="1"/>
            <a:r>
              <a:rPr lang="en-US" sz="9600" dirty="0"/>
              <a:t>Before you can create a combined shipment, more than one sales shipment for the same customer in the same currency must be posted.</a:t>
            </a:r>
            <a:endParaRPr lang="cs-CZ" sz="9600" dirty="0"/>
          </a:p>
          <a:p>
            <a:pPr lvl="1"/>
            <a:endParaRPr lang="en-US" sz="9600" dirty="0"/>
          </a:p>
          <a:p>
            <a:pPr lvl="1"/>
            <a:r>
              <a:rPr lang="en-US" sz="9600" dirty="0"/>
              <a:t>This batch job can be used when you have sales orders that have been shipped but not yet invoiced. The batch job gathers all the </a:t>
            </a:r>
            <a:r>
              <a:rPr lang="cs-CZ" sz="9600" dirty="0" smtClean="0"/>
              <a:t>not </a:t>
            </a:r>
            <a:r>
              <a:rPr lang="en-US" sz="9600" dirty="0" smtClean="0"/>
              <a:t>invoiced </a:t>
            </a:r>
            <a:r>
              <a:rPr lang="en-US" sz="9600" dirty="0"/>
              <a:t>shipments into one invoice or multiple invoices.</a:t>
            </a:r>
          </a:p>
          <a:p>
            <a:pPr marL="457200" lvl="1" indent="0">
              <a:buNone/>
            </a:pPr>
            <a:r>
              <a:rPr lang="cs-CZ" sz="9600" dirty="0"/>
              <a:t> </a:t>
            </a:r>
          </a:p>
          <a:p>
            <a:pPr marL="457200" lvl="1" indent="0">
              <a:buNone/>
            </a:pPr>
            <a:r>
              <a:rPr lang="cs-CZ" sz="7200" dirty="0" smtClean="0"/>
              <a:t> </a:t>
            </a:r>
            <a:endParaRPr lang="en-US" sz="7200" dirty="0"/>
          </a:p>
          <a:p>
            <a:pPr marL="457200" lvl="1" indent="0">
              <a:buNone/>
            </a:pPr>
            <a:r>
              <a:rPr lang="cs-CZ" sz="7200" dirty="0"/>
              <a:t> </a:t>
            </a:r>
            <a:r>
              <a:rPr lang="cs-CZ" sz="7200" dirty="0" smtClean="0"/>
              <a:t>    </a:t>
            </a:r>
            <a:endParaRPr lang="en-US" sz="7200" dirty="0"/>
          </a:p>
          <a:p>
            <a:pPr lvl="1"/>
            <a:endParaRPr lang="en-US" sz="7200" dirty="0"/>
          </a:p>
          <a:p>
            <a:pPr marL="457200" lvl="1" indent="0">
              <a:buNone/>
            </a:pPr>
            <a:r>
              <a:rPr lang="cs-CZ" sz="7200" dirty="0" smtClean="0"/>
              <a:t> </a:t>
            </a:r>
            <a:endParaRPr lang="en-US" sz="7200" dirty="0"/>
          </a:p>
          <a:p>
            <a:pPr lvl="1"/>
            <a:endParaRPr lang="en-ZA" sz="7200" dirty="0"/>
          </a:p>
          <a:p>
            <a:pPr lvl="1"/>
            <a:endParaRPr lang="en-ZA" sz="7200" dirty="0"/>
          </a:p>
        </p:txBody>
      </p:sp>
    </p:spTree>
    <p:extLst>
      <p:ext uri="{BB962C8B-B14F-4D97-AF65-F5344CB8AC3E}">
        <p14:creationId xmlns:p14="http://schemas.microsoft.com/office/powerpoint/2010/main" val="489432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Task</a:t>
            </a:r>
            <a:r>
              <a:rPr lang="cs-CZ" dirty="0" smtClean="0"/>
              <a:t>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Create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Sales </a:t>
            </a:r>
            <a:r>
              <a:rPr lang="cs-CZ" dirty="0" err="1" smtClean="0"/>
              <a:t>orders</a:t>
            </a:r>
            <a:r>
              <a:rPr lang="cs-CZ" dirty="0" smtClean="0"/>
              <a:t> and post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Shipment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See</a:t>
            </a:r>
            <a:r>
              <a:rPr lang="cs-CZ" dirty="0" smtClean="0"/>
              <a:t> and </a:t>
            </a:r>
            <a:r>
              <a:rPr lang="cs-CZ" dirty="0" err="1" smtClean="0"/>
              <a:t>mark</a:t>
            </a:r>
            <a:r>
              <a:rPr lang="cs-CZ" dirty="0" smtClean="0"/>
              <a:t> </a:t>
            </a:r>
            <a:r>
              <a:rPr lang="cs-CZ" dirty="0" err="1" smtClean="0"/>
              <a:t>numbers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posted</a:t>
            </a:r>
            <a:r>
              <a:rPr lang="cs-CZ" dirty="0" smtClean="0"/>
              <a:t> </a:t>
            </a:r>
            <a:r>
              <a:rPr lang="cs-CZ" dirty="0" err="1" smtClean="0"/>
              <a:t>documents</a:t>
            </a:r>
            <a:endParaRPr lang="cs-CZ" dirty="0" smtClean="0"/>
          </a:p>
          <a:p>
            <a:r>
              <a:rPr lang="cs-CZ" dirty="0" err="1" smtClean="0"/>
              <a:t>Setup</a:t>
            </a:r>
            <a:r>
              <a:rPr lang="cs-CZ" dirty="0" smtClean="0"/>
              <a:t> </a:t>
            </a:r>
            <a:r>
              <a:rPr lang="cs-CZ" dirty="0" err="1" smtClean="0"/>
              <a:t>Customer</a:t>
            </a:r>
            <a:r>
              <a:rPr lang="cs-CZ" dirty="0" smtClean="0"/>
              <a:t> </a:t>
            </a:r>
            <a:r>
              <a:rPr lang="cs-CZ" dirty="0" err="1" smtClean="0"/>
              <a:t>Card</a:t>
            </a:r>
            <a:r>
              <a:rPr lang="cs-CZ" dirty="0" smtClean="0"/>
              <a:t> (</a:t>
            </a:r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below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149080"/>
            <a:ext cx="5857875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5244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Create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Sales </a:t>
            </a:r>
            <a:r>
              <a:rPr lang="cs-CZ" dirty="0" err="1" smtClean="0"/>
              <a:t>orders</a:t>
            </a:r>
            <a:r>
              <a:rPr lang="cs-CZ" dirty="0" smtClean="0"/>
              <a:t> – 1st </a:t>
            </a:r>
            <a:r>
              <a:rPr lang="cs-CZ" dirty="0" err="1" smtClean="0"/>
              <a:t>one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84784"/>
            <a:ext cx="7851304" cy="4096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534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err="1"/>
              <a:t>Create</a:t>
            </a:r>
            <a:r>
              <a:rPr lang="cs-CZ" sz="2800" dirty="0"/>
              <a:t> </a:t>
            </a:r>
            <a:r>
              <a:rPr lang="cs-CZ" sz="2800" dirty="0" err="1"/>
              <a:t>Two</a:t>
            </a:r>
            <a:r>
              <a:rPr lang="cs-CZ" sz="2800" dirty="0"/>
              <a:t> Sales </a:t>
            </a:r>
            <a:r>
              <a:rPr lang="cs-CZ" sz="2800" dirty="0" err="1"/>
              <a:t>orders</a:t>
            </a:r>
            <a:r>
              <a:rPr lang="cs-CZ" sz="2800" dirty="0"/>
              <a:t> – 1st </a:t>
            </a:r>
            <a:r>
              <a:rPr lang="cs-CZ" sz="2800" dirty="0" err="1" smtClean="0"/>
              <a:t>one</a:t>
            </a:r>
            <a:r>
              <a:rPr lang="cs-CZ" sz="2800" dirty="0" smtClean="0"/>
              <a:t> </a:t>
            </a:r>
            <a:r>
              <a:rPr lang="cs-CZ" sz="2800" dirty="0" err="1" smtClean="0"/>
              <a:t>after</a:t>
            </a:r>
            <a:r>
              <a:rPr lang="cs-CZ" sz="2800" dirty="0" smtClean="0"/>
              <a:t> </a:t>
            </a:r>
            <a:r>
              <a:rPr lang="cs-CZ" sz="2800" dirty="0" err="1" smtClean="0"/>
              <a:t>shipment</a:t>
            </a:r>
            <a:r>
              <a:rPr lang="cs-CZ" sz="2800" dirty="0" smtClean="0"/>
              <a:t> post</a:t>
            </a:r>
            <a:endParaRPr lang="cs-CZ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43000"/>
            <a:ext cx="1678933" cy="1349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21" y="2852936"/>
            <a:ext cx="8557668" cy="1797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99592" y="4205190"/>
            <a:ext cx="1317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SO line </a:t>
            </a:r>
            <a:r>
              <a:rPr lang="cs-CZ" b="1" dirty="0" err="1" smtClean="0">
                <a:solidFill>
                  <a:srgbClr val="FF0000"/>
                </a:solidFill>
              </a:rPr>
              <a:t>only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754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Create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Sales </a:t>
            </a:r>
            <a:r>
              <a:rPr lang="cs-CZ" dirty="0" err="1"/>
              <a:t>orders</a:t>
            </a:r>
            <a:r>
              <a:rPr lang="cs-CZ" dirty="0"/>
              <a:t> – </a:t>
            </a:r>
            <a:r>
              <a:rPr lang="cs-CZ" dirty="0" smtClean="0"/>
              <a:t>2nd </a:t>
            </a:r>
            <a:r>
              <a:rPr lang="cs-CZ" dirty="0" err="1"/>
              <a:t>one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16168"/>
            <a:ext cx="7781696" cy="4045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2123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err="1"/>
              <a:t>Create</a:t>
            </a:r>
            <a:r>
              <a:rPr lang="cs-CZ" sz="2800" dirty="0"/>
              <a:t> </a:t>
            </a:r>
            <a:r>
              <a:rPr lang="cs-CZ" sz="2800" dirty="0" err="1"/>
              <a:t>Two</a:t>
            </a:r>
            <a:r>
              <a:rPr lang="cs-CZ" sz="2800" dirty="0"/>
              <a:t> Sales </a:t>
            </a:r>
            <a:r>
              <a:rPr lang="cs-CZ" sz="2800" dirty="0" err="1"/>
              <a:t>orders</a:t>
            </a:r>
            <a:r>
              <a:rPr lang="cs-CZ" sz="2800" dirty="0"/>
              <a:t> – </a:t>
            </a:r>
            <a:r>
              <a:rPr lang="cs-CZ" sz="2800" dirty="0" smtClean="0"/>
              <a:t>2nd </a:t>
            </a:r>
            <a:r>
              <a:rPr lang="cs-CZ" sz="2800" dirty="0" err="1"/>
              <a:t>one</a:t>
            </a:r>
            <a:r>
              <a:rPr lang="cs-CZ" sz="2800" dirty="0"/>
              <a:t> </a:t>
            </a:r>
            <a:r>
              <a:rPr lang="cs-CZ" sz="2800" dirty="0" err="1"/>
              <a:t>after</a:t>
            </a:r>
            <a:r>
              <a:rPr lang="cs-CZ" sz="2800" dirty="0"/>
              <a:t> </a:t>
            </a:r>
            <a:r>
              <a:rPr lang="cs-CZ" sz="2800" dirty="0" err="1"/>
              <a:t>shipment</a:t>
            </a:r>
            <a:r>
              <a:rPr lang="cs-CZ" sz="2800" dirty="0"/>
              <a:t> post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6752"/>
            <a:ext cx="1678933" cy="1349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937" y="2814714"/>
            <a:ext cx="8468543" cy="1668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043608" y="4113591"/>
            <a:ext cx="1317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SO line </a:t>
            </a:r>
            <a:r>
              <a:rPr lang="cs-CZ" b="1" dirty="0" err="1" smtClean="0">
                <a:solidFill>
                  <a:srgbClr val="FF0000"/>
                </a:solidFill>
              </a:rPr>
              <a:t>only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671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Shipment</a:t>
            </a:r>
            <a:r>
              <a:rPr lang="cs-CZ" dirty="0" smtClean="0"/>
              <a:t> </a:t>
            </a:r>
            <a:r>
              <a:rPr lang="cs-CZ" dirty="0" err="1" smtClean="0"/>
              <a:t>documents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76872"/>
            <a:ext cx="3742626" cy="224065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247113"/>
            <a:ext cx="3755827" cy="23001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6743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Combined</a:t>
            </a:r>
            <a:r>
              <a:rPr lang="cs-CZ" dirty="0" smtClean="0"/>
              <a:t> </a:t>
            </a:r>
            <a:r>
              <a:rPr lang="cs-CZ" dirty="0" err="1" smtClean="0"/>
              <a:t>Shipment</a:t>
            </a:r>
            <a:r>
              <a:rPr lang="cs-CZ" dirty="0" smtClean="0"/>
              <a:t> </a:t>
            </a:r>
            <a:r>
              <a:rPr lang="cs-CZ" dirty="0" err="1" smtClean="0"/>
              <a:t>creation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2390775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3" y="1714867"/>
            <a:ext cx="2550954" cy="1714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778543"/>
            <a:ext cx="2478947" cy="1650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646263"/>
            <a:ext cx="2439341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prava 3"/>
          <p:cNvSpPr/>
          <p:nvPr/>
        </p:nvSpPr>
        <p:spPr>
          <a:xfrm>
            <a:off x="2699792" y="2420888"/>
            <a:ext cx="720081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5436095" y="2492896"/>
            <a:ext cx="720081" cy="4175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6129549" y="3235911"/>
            <a:ext cx="21602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4427984" y="5589240"/>
            <a:ext cx="3528392" cy="1080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694365" y="5867690"/>
            <a:ext cx="232063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See</a:t>
            </a:r>
            <a:r>
              <a:rPr lang="cs-CZ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next</a:t>
            </a:r>
            <a:r>
              <a:rPr lang="cs-CZ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slide</a:t>
            </a:r>
            <a:endParaRPr lang="cs-CZ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5445224"/>
            <a:ext cx="2891780" cy="1027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 flipH="1">
            <a:off x="4139952" y="5085184"/>
            <a:ext cx="554413" cy="36004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89626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1005</TotalTime>
  <Words>448</Words>
  <Application>Microsoft Office PowerPoint</Application>
  <PresentationFormat>Předvádění na obrazovce (4:3)</PresentationFormat>
  <Paragraphs>2741</Paragraphs>
  <Slides>12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Introduction to MS Dynamics NAV XX. (Combined Shipments)</vt:lpstr>
      <vt:lpstr>Combined Shipments</vt:lpstr>
      <vt:lpstr>Task 1</vt:lpstr>
      <vt:lpstr>Create Two Sales orders – 1st one</vt:lpstr>
      <vt:lpstr>Create Two Sales orders – 1st one after shipment post</vt:lpstr>
      <vt:lpstr>Create Two Sales orders – 2nd one</vt:lpstr>
      <vt:lpstr>Create Two Sales orders – 2nd one after shipment post</vt:lpstr>
      <vt:lpstr>Shipment documents</vt:lpstr>
      <vt:lpstr>Combined Shipment creation</vt:lpstr>
      <vt:lpstr>Created Combined Shipment</vt:lpstr>
      <vt:lpstr>Posted Combined Shipment</vt:lpstr>
      <vt:lpstr>End of the section XX.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Jaromir Skorkovsky</cp:lastModifiedBy>
  <cp:revision>190</cp:revision>
  <dcterms:created xsi:type="dcterms:W3CDTF">2014-09-15T11:04:04Z</dcterms:created>
  <dcterms:modified xsi:type="dcterms:W3CDTF">2014-11-20T08:55:08Z</dcterms:modified>
</cp:coreProperties>
</file>