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1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0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3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9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9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7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0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5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2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8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8133-45F7-E747-98A6-B6088FBF816E}" type="datetimeFigureOut">
              <a:rPr lang="en-US" smtClean="0"/>
              <a:t>10.12.15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49D61-0759-4C4B-B628-99B4D9C0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1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zis.cz" TargetMode="External"/><Relationship Id="rId3" Type="http://schemas.openxmlformats.org/officeDocument/2006/relationships/hyperlink" Target="http://www.euro.who.int/en/data-and-evidenc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Zdravotnictví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Teze</a:t>
            </a:r>
            <a:r>
              <a:rPr lang="en-US" dirty="0" smtClean="0"/>
              <a:t> k </a:t>
            </a:r>
            <a:r>
              <a:rPr lang="en-US" dirty="0" err="1" smtClean="0"/>
              <a:t>přednášce</a:t>
            </a:r>
            <a:endParaRPr lang="en-US" dirty="0" smtClean="0"/>
          </a:p>
          <a:p>
            <a:r>
              <a:rPr lang="en-US" dirty="0" err="1" smtClean="0"/>
              <a:t>I.Malý</a:t>
            </a:r>
            <a:r>
              <a:rPr lang="en-US" dirty="0" smtClean="0"/>
              <a:t>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92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www.uzis.cz</a:t>
            </a:r>
            <a:r>
              <a:rPr lang="en-US" dirty="0" smtClean="0"/>
              <a:t> (data o </a:t>
            </a:r>
            <a:r>
              <a:rPr lang="en-US" dirty="0" err="1" smtClean="0"/>
              <a:t>českém</a:t>
            </a:r>
            <a:r>
              <a:rPr lang="en-US" dirty="0" smtClean="0"/>
              <a:t> </a:t>
            </a:r>
            <a:r>
              <a:rPr lang="en-US" dirty="0" err="1" smtClean="0"/>
              <a:t>zdravotnictví</a:t>
            </a:r>
            <a:r>
              <a:rPr lang="en-US" dirty="0" smtClean="0"/>
              <a:t>, </a:t>
            </a:r>
            <a:r>
              <a:rPr lang="en-US" dirty="0" err="1" smtClean="0"/>
              <a:t>časové</a:t>
            </a:r>
            <a:r>
              <a:rPr lang="en-US" dirty="0" smtClean="0"/>
              <a:t> </a:t>
            </a:r>
            <a:r>
              <a:rPr lang="en-US" dirty="0" err="1" smtClean="0"/>
              <a:t>řady</a:t>
            </a:r>
            <a:r>
              <a:rPr lang="en-US" dirty="0" smtClean="0"/>
              <a:t>, </a:t>
            </a:r>
            <a:r>
              <a:rPr lang="en-US" dirty="0" err="1" smtClean="0"/>
              <a:t>zdroje</a:t>
            </a:r>
            <a:r>
              <a:rPr lang="en-US" dirty="0" smtClean="0"/>
              <a:t>, </a:t>
            </a:r>
            <a:r>
              <a:rPr lang="en-US" dirty="0" err="1" smtClean="0"/>
              <a:t>výdaje</a:t>
            </a:r>
            <a:r>
              <a:rPr lang="en-US" dirty="0" smtClean="0"/>
              <a:t>, </a:t>
            </a:r>
            <a:r>
              <a:rPr lang="en-US" dirty="0" err="1" smtClean="0"/>
              <a:t>hospodaření</a:t>
            </a:r>
            <a:r>
              <a:rPr lang="en-US" dirty="0" smtClean="0"/>
              <a:t> </a:t>
            </a:r>
            <a:r>
              <a:rPr lang="en-US" dirty="0" err="1" smtClean="0"/>
              <a:t>zdravotnických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, </a:t>
            </a:r>
            <a:r>
              <a:rPr lang="en-US" dirty="0" err="1" smtClean="0"/>
              <a:t>zdravotní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populace…)</a:t>
            </a:r>
          </a:p>
          <a:p>
            <a:r>
              <a:rPr lang="en-US" dirty="0" smtClean="0">
                <a:hlinkClick r:id="rId3"/>
              </a:rPr>
              <a:t>http://www.euro.who.int/en/data-and-evidence</a:t>
            </a:r>
            <a:r>
              <a:rPr lang="en-US" dirty="0" smtClean="0"/>
              <a:t> European Health for All </a:t>
            </a:r>
            <a:r>
              <a:rPr lang="en-US" dirty="0" err="1" smtClean="0"/>
              <a:t>Datasbase</a:t>
            </a:r>
            <a:r>
              <a:rPr lang="en-US" dirty="0" smtClean="0"/>
              <a:t> (on-line, off-line) – </a:t>
            </a:r>
            <a:r>
              <a:rPr lang="en-US" dirty="0" err="1" smtClean="0"/>
              <a:t>bohatý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parametrů</a:t>
            </a:r>
            <a:r>
              <a:rPr lang="en-US" dirty="0" smtClean="0"/>
              <a:t>,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srovnávání</a:t>
            </a:r>
            <a:r>
              <a:rPr lang="en-US" dirty="0" smtClean="0"/>
              <a:t>, </a:t>
            </a:r>
            <a:r>
              <a:rPr lang="en-US" dirty="0" err="1" smtClean="0"/>
              <a:t>kartogramy</a:t>
            </a:r>
            <a:r>
              <a:rPr lang="en-US" dirty="0" smtClean="0"/>
              <a:t>, </a:t>
            </a:r>
            <a:r>
              <a:rPr lang="en-US" dirty="0" err="1" smtClean="0"/>
              <a:t>grafy</a:t>
            </a:r>
            <a:r>
              <a:rPr lang="en-US" dirty="0" smtClean="0"/>
              <a:t>…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Eurostat</a:t>
            </a:r>
          </a:p>
          <a:p>
            <a:r>
              <a:rPr lang="en-US" dirty="0" smtClean="0"/>
              <a:t>World Bank</a:t>
            </a:r>
          </a:p>
          <a:p>
            <a:r>
              <a:rPr lang="en-US" dirty="0" smtClean="0"/>
              <a:t>WHO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7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témat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parametry</a:t>
            </a:r>
            <a:r>
              <a:rPr lang="en-US" dirty="0" smtClean="0"/>
              <a:t> </a:t>
            </a:r>
            <a:r>
              <a:rPr lang="en-US" dirty="0" err="1" smtClean="0"/>
              <a:t>zdravotního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populace (</a:t>
            </a:r>
            <a:r>
              <a:rPr lang="en-US" dirty="0" err="1" smtClean="0"/>
              <a:t>střední</a:t>
            </a:r>
            <a:r>
              <a:rPr lang="en-US" dirty="0" smtClean="0"/>
              <a:t> </a:t>
            </a:r>
            <a:r>
              <a:rPr lang="en-US" dirty="0" err="1" smtClean="0"/>
              <a:t>délka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,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příčiny</a:t>
            </a:r>
            <a:r>
              <a:rPr lang="en-US" dirty="0" smtClean="0"/>
              <a:t> </a:t>
            </a:r>
            <a:r>
              <a:rPr lang="en-US" dirty="0" err="1" smtClean="0"/>
              <a:t>úmrtí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Postavení</a:t>
            </a:r>
            <a:r>
              <a:rPr lang="en-US" dirty="0" smtClean="0"/>
              <a:t> </a:t>
            </a:r>
            <a:r>
              <a:rPr lang="en-US" dirty="0" err="1" smtClean="0"/>
              <a:t>zdravotnictví</a:t>
            </a:r>
            <a:r>
              <a:rPr lang="en-US" dirty="0" smtClean="0"/>
              <a:t> v NH (</a:t>
            </a:r>
            <a:r>
              <a:rPr lang="en-US" dirty="0" err="1" smtClean="0"/>
              <a:t>výdaje</a:t>
            </a:r>
            <a:r>
              <a:rPr lang="en-US" dirty="0" smtClean="0"/>
              <a:t>/HDP)</a:t>
            </a:r>
          </a:p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orgranizační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(</a:t>
            </a:r>
            <a:r>
              <a:rPr lang="en-US" dirty="0" err="1" smtClean="0"/>
              <a:t>plualita</a:t>
            </a:r>
            <a:r>
              <a:rPr lang="en-US" dirty="0" smtClean="0"/>
              <a:t>, </a:t>
            </a:r>
            <a:r>
              <a:rPr lang="en-US" dirty="0" err="1" smtClean="0"/>
              <a:t>ambulantní</a:t>
            </a:r>
            <a:r>
              <a:rPr lang="en-US" dirty="0" smtClean="0"/>
              <a:t>, </a:t>
            </a:r>
            <a:r>
              <a:rPr lang="en-US" dirty="0" err="1" smtClean="0"/>
              <a:t>lůžková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 (ZP, </a:t>
            </a:r>
            <a:r>
              <a:rPr lang="en-US" dirty="0" err="1" smtClean="0"/>
              <a:t>rozpočty</a:t>
            </a:r>
            <a:r>
              <a:rPr lang="en-US" dirty="0" smtClean="0"/>
              <a:t>, </a:t>
            </a:r>
            <a:r>
              <a:rPr lang="en-US" dirty="0" err="1" smtClean="0"/>
              <a:t>spoluúčast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poskytování</a:t>
            </a:r>
            <a:r>
              <a:rPr lang="en-US" dirty="0" smtClean="0"/>
              <a:t> </a:t>
            </a:r>
            <a:r>
              <a:rPr lang="en-US" dirty="0" err="1" smtClean="0"/>
              <a:t>zdravotní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(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zzdravotní</a:t>
            </a:r>
            <a:r>
              <a:rPr lang="en-US" dirty="0" smtClean="0"/>
              <a:t> </a:t>
            </a:r>
            <a:r>
              <a:rPr lang="en-US" dirty="0" err="1" smtClean="0"/>
              <a:t>pojištění</a:t>
            </a:r>
            <a:r>
              <a:rPr lang="en-US" dirty="0" smtClean="0"/>
              <a:t>, NHS, </a:t>
            </a:r>
            <a:r>
              <a:rPr lang="en-US" dirty="0" err="1" smtClean="0"/>
              <a:t>liberální</a:t>
            </a:r>
            <a:r>
              <a:rPr lang="en-US" dirty="0" smtClean="0"/>
              <a:t> model)</a:t>
            </a:r>
          </a:p>
          <a:p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úhrad</a:t>
            </a:r>
            <a:r>
              <a:rPr lang="en-US" dirty="0" smtClean="0"/>
              <a:t> (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představa</a:t>
            </a:r>
            <a:r>
              <a:rPr lang="en-US" dirty="0" smtClean="0"/>
              <a:t>: </a:t>
            </a:r>
            <a:r>
              <a:rPr lang="en-US" dirty="0" err="1" smtClean="0"/>
              <a:t>praktičtí</a:t>
            </a:r>
            <a:r>
              <a:rPr lang="en-US" dirty="0" smtClean="0"/>
              <a:t> </a:t>
            </a:r>
            <a:r>
              <a:rPr lang="en-US" dirty="0" err="1" smtClean="0"/>
              <a:t>lékaři</a:t>
            </a:r>
            <a:r>
              <a:rPr lang="en-US" dirty="0" smtClean="0"/>
              <a:t>, </a:t>
            </a:r>
            <a:r>
              <a:rPr lang="en-US" dirty="0" err="1" smtClean="0"/>
              <a:t>ambulantní</a:t>
            </a:r>
            <a:r>
              <a:rPr lang="en-US" dirty="0" smtClean="0"/>
              <a:t> </a:t>
            </a:r>
            <a:r>
              <a:rPr lang="en-US" dirty="0" err="1" smtClean="0"/>
              <a:t>specialisté</a:t>
            </a:r>
            <a:r>
              <a:rPr lang="en-US" dirty="0" smtClean="0"/>
              <a:t>, </a:t>
            </a:r>
            <a:r>
              <a:rPr lang="en-US" dirty="0" err="1" smtClean="0"/>
              <a:t>nemocnice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7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Vybrané</a:t>
            </a:r>
            <a:r>
              <a:rPr lang="en-US" dirty="0" smtClean="0"/>
              <a:t> </a:t>
            </a:r>
            <a:r>
              <a:rPr lang="en-US" dirty="0" err="1" smtClean="0"/>
              <a:t>kapitoly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studijního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Kolektiv</a:t>
            </a:r>
            <a:r>
              <a:rPr lang="en-US" dirty="0" smtClean="0"/>
              <a:t> </a:t>
            </a:r>
            <a:r>
              <a:rPr lang="en-US" i="1" dirty="0" err="1" smtClean="0"/>
              <a:t>Ekonomické</a:t>
            </a:r>
            <a:r>
              <a:rPr lang="en-US" i="1" dirty="0" smtClean="0"/>
              <a:t> </a:t>
            </a:r>
            <a:r>
              <a:rPr lang="en-US" i="1" dirty="0" err="1" smtClean="0"/>
              <a:t>aspekty</a:t>
            </a:r>
            <a:r>
              <a:rPr lang="en-US" i="1" dirty="0" smtClean="0"/>
              <a:t> </a:t>
            </a:r>
            <a:r>
              <a:rPr lang="en-US" i="1" dirty="0" err="1" smtClean="0"/>
              <a:t>zdravotní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, 	</a:t>
            </a:r>
            <a:r>
              <a:rPr lang="en-US" dirty="0" smtClean="0"/>
              <a:t>Brno 2015 (</a:t>
            </a:r>
            <a:r>
              <a:rPr lang="en-US" dirty="0" err="1" smtClean="0"/>
              <a:t>vloženo</a:t>
            </a:r>
            <a:r>
              <a:rPr lang="en-US" dirty="0" smtClean="0"/>
              <a:t> do </a:t>
            </a:r>
            <a:r>
              <a:rPr lang="en-US" dirty="0" err="1" smtClean="0"/>
              <a:t>ISu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1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166</Words>
  <Application>Microsoft Macintosh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Zdravotnictví</vt:lpstr>
      <vt:lpstr>Zdroje dat:</vt:lpstr>
      <vt:lpstr>Další možnosti</vt:lpstr>
      <vt:lpstr>Struktura témat:</vt:lpstr>
      <vt:lpstr>Literatura:</vt:lpstr>
    </vt:vector>
  </TitlesOfParts>
  <Company>RMU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Zdravotnictví</dc:title>
  <dc:creator>Ivan Malý</dc:creator>
  <cp:lastModifiedBy>Ivan Malý</cp:lastModifiedBy>
  <cp:revision>2</cp:revision>
  <dcterms:created xsi:type="dcterms:W3CDTF">2015-12-10T09:40:58Z</dcterms:created>
  <dcterms:modified xsi:type="dcterms:W3CDTF">2015-12-10T09:53:31Z</dcterms:modified>
</cp:coreProperties>
</file>