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01" r:id="rId3"/>
    <p:sldId id="257" r:id="rId4"/>
    <p:sldId id="284" r:id="rId5"/>
    <p:sldId id="272" r:id="rId6"/>
    <p:sldId id="258" r:id="rId7"/>
    <p:sldId id="296" r:id="rId8"/>
    <p:sldId id="259" r:id="rId9"/>
    <p:sldId id="278" r:id="rId10"/>
    <p:sldId id="282" r:id="rId11"/>
    <p:sldId id="261" r:id="rId12"/>
    <p:sldId id="260" r:id="rId13"/>
    <p:sldId id="262" r:id="rId14"/>
    <p:sldId id="263" r:id="rId15"/>
    <p:sldId id="264" r:id="rId16"/>
    <p:sldId id="273" r:id="rId17"/>
    <p:sldId id="274" r:id="rId18"/>
    <p:sldId id="265" r:id="rId19"/>
    <p:sldId id="298" r:id="rId20"/>
    <p:sldId id="297" r:id="rId21"/>
    <p:sldId id="304" r:id="rId22"/>
    <p:sldId id="308" r:id="rId23"/>
    <p:sldId id="305" r:id="rId24"/>
    <p:sldId id="306" r:id="rId25"/>
    <p:sldId id="266" r:id="rId26"/>
    <p:sldId id="279" r:id="rId27"/>
    <p:sldId id="269" r:id="rId28"/>
    <p:sldId id="270" r:id="rId29"/>
    <p:sldId id="283" r:id="rId30"/>
    <p:sldId id="271" r:id="rId31"/>
    <p:sldId id="275" r:id="rId32"/>
    <p:sldId id="276" r:id="rId33"/>
    <p:sldId id="309" r:id="rId34"/>
    <p:sldId id="277" r:id="rId35"/>
    <p:sldId id="302" r:id="rId36"/>
    <p:sldId id="303" r:id="rId37"/>
    <p:sldId id="286" r:id="rId38"/>
    <p:sldId id="287" r:id="rId39"/>
    <p:sldId id="290" r:id="rId40"/>
    <p:sldId id="289" r:id="rId41"/>
    <p:sldId id="288" r:id="rId42"/>
    <p:sldId id="291" r:id="rId43"/>
    <p:sldId id="292" r:id="rId44"/>
    <p:sldId id="293" r:id="rId45"/>
    <p:sldId id="294" r:id="rId46"/>
    <p:sldId id="295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37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38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4.11.2015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4.11.2015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4.11.2015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%3A%2F%2Fdigitalgrowth.ca%2Fcustomer-experience-is-important%2F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%3A%2F%2Fdigitalgrowth.ca%2Fcustomer-experience-is-important%2F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255568" y="5373216"/>
            <a:ext cx="31328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453844" y="576340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</a:t>
            </a:r>
            <a:r>
              <a:rPr lang="cs-CZ" sz="1400" b="1" dirty="0" smtClean="0">
                <a:solidFill>
                  <a:srgbClr val="FFFF00"/>
                </a:solidFill>
              </a:rPr>
              <a:t>37 </a:t>
            </a:r>
            <a:r>
              <a:rPr lang="cs-CZ" sz="1400" b="1" dirty="0" smtClean="0">
                <a:solidFill>
                  <a:srgbClr val="FFFF00"/>
                </a:solidFill>
              </a:rPr>
              <a:t>and </a:t>
            </a:r>
            <a:r>
              <a:rPr lang="cs-CZ" sz="1400" b="1" dirty="0" err="1" smtClean="0">
                <a:solidFill>
                  <a:srgbClr val="FFFF00"/>
                </a:solidFill>
              </a:rPr>
              <a:t>then</a:t>
            </a:r>
            <a:r>
              <a:rPr lang="cs-CZ" sz="1400" b="1" dirty="0" smtClean="0">
                <a:solidFill>
                  <a:srgbClr val="FFFF00"/>
                </a:solidFill>
              </a:rPr>
              <a:t> </a:t>
            </a:r>
            <a:r>
              <a:rPr lang="cs-CZ" sz="1400" b="1" dirty="0" err="1" smtClean="0">
                <a:solidFill>
                  <a:srgbClr val="FFFF00"/>
                </a:solidFill>
              </a:rPr>
              <a:t>jump</a:t>
            </a:r>
            <a:r>
              <a:rPr lang="cs-CZ" sz="1400" b="1" dirty="0" smtClean="0">
                <a:solidFill>
                  <a:srgbClr val="FFFF00"/>
                </a:solidFill>
              </a:rPr>
              <a:t>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 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List the potential opportunities</a:t>
            </a:r>
            <a:r>
              <a:rPr lang="cs-CZ" sz="2400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err="1" smtClean="0"/>
              <a:t>opN</a:t>
            </a:r>
            <a:r>
              <a:rPr lang="cs-CZ" sz="2400" dirty="0" smtClean="0"/>
              <a:t>}</a:t>
            </a:r>
            <a:endParaRPr lang="en-US" sz="2400" dirty="0" smtClean="0"/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 </a:t>
            </a:r>
            <a:r>
              <a:rPr lang="en-US" sz="2400" dirty="0" smtClean="0"/>
              <a:t>possible effects</a:t>
            </a:r>
            <a:r>
              <a:rPr lang="cs-CZ" sz="2400" dirty="0" smtClean="0"/>
              <a:t>..</a:t>
            </a:r>
            <a:endParaRPr lang="en-US" sz="2400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</a:t>
            </a:r>
            <a:r>
              <a:rPr lang="en-ZA" sz="2600" dirty="0" smtClean="0"/>
              <a:t>(similar to CRT)</a:t>
            </a:r>
          </a:p>
          <a:p>
            <a:r>
              <a:rPr lang="en-US" sz="2600" dirty="0" smtClean="0"/>
              <a:t>Test </a:t>
            </a:r>
            <a:r>
              <a:rPr lang="en-US" sz="2600" dirty="0"/>
              <a:t>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i="1" dirty="0" smtClean="0"/>
              <a:t> </a:t>
            </a:r>
            <a:endParaRPr lang="en-US" sz="2600" i="1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569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</a:t>
            </a:r>
            <a:r>
              <a:rPr lang="en-US" sz="1600" dirty="0" smtClean="0">
                <a:solidFill>
                  <a:srgbClr val="FF0000"/>
                </a:solidFill>
              </a:rPr>
              <a:t>crashed</a:t>
            </a:r>
            <a:r>
              <a:rPr lang="cs-CZ" sz="1600" dirty="0" smtClean="0">
                <a:solidFill>
                  <a:srgbClr val="FF0000"/>
                </a:solidFill>
              </a:rPr>
              <a:t>, hard disk </a:t>
            </a:r>
            <a:r>
              <a:rPr lang="cs-CZ" sz="1600" dirty="0" err="1" smtClean="0">
                <a:solidFill>
                  <a:srgbClr val="FF0000"/>
                </a:solidFill>
              </a:rPr>
              <a:t>with</a:t>
            </a:r>
            <a:r>
              <a:rPr lang="cs-CZ" sz="1600" dirty="0" smtClean="0">
                <a:solidFill>
                  <a:srgbClr val="FF0000"/>
                </a:solidFill>
              </a:rPr>
              <a:t> database </a:t>
            </a:r>
            <a:r>
              <a:rPr lang="cs-CZ" sz="1600" dirty="0" err="1" smtClean="0">
                <a:solidFill>
                  <a:srgbClr val="FF0000"/>
                </a:solidFill>
              </a:rPr>
              <a:t>crashed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b="1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</a:t>
            </a:r>
            <a:r>
              <a:rPr lang="cs-CZ" sz="1200" dirty="0" err="1" smtClean="0"/>
              <a:t>related</a:t>
            </a:r>
            <a:r>
              <a:rPr lang="cs-CZ" sz="1200" dirty="0" smtClean="0"/>
              <a:t> </a:t>
            </a:r>
          </a:p>
          <a:p>
            <a:r>
              <a:rPr lang="cs-CZ" sz="1200" dirty="0"/>
              <a:t> </a:t>
            </a:r>
            <a:r>
              <a:rPr lang="cs-CZ" sz="1200" dirty="0" smtClean="0"/>
              <a:t>    </a:t>
            </a:r>
            <a:r>
              <a:rPr lang="cs-CZ" sz="1200" dirty="0" smtClean="0"/>
              <a:t> </a:t>
            </a:r>
            <a:r>
              <a:rPr lang="cs-CZ" sz="1200" dirty="0" err="1" smtClean="0"/>
              <a:t>algorithm</a:t>
            </a:r>
            <a:r>
              <a:rPr lang="cs-CZ" sz="1200" dirty="0" smtClean="0"/>
              <a:t> </a:t>
            </a:r>
            <a:r>
              <a:rPr lang="en-US" sz="1200" dirty="0" smtClean="0"/>
              <a:t> </a:t>
            </a:r>
            <a:r>
              <a:rPr lang="cs-CZ" sz="1200" dirty="0" err="1" smtClean="0"/>
              <a:t>is</a:t>
            </a:r>
            <a:r>
              <a:rPr lang="cs-CZ" sz="1200" dirty="0" smtClean="0"/>
              <a:t> not </a:t>
            </a:r>
            <a:r>
              <a:rPr lang="cs-CZ" sz="1200" dirty="0" err="1" smtClean="0"/>
              <a:t>functional</a:t>
            </a:r>
            <a:r>
              <a:rPr lang="cs-CZ" sz="1200" dirty="0" smtClean="0"/>
              <a:t> 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b="1" dirty="0" smtClean="0">
                <a:solidFill>
                  <a:srgbClr val="FF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b="1" dirty="0" smtClean="0"/>
              <a:t>O</a:t>
            </a:r>
            <a:r>
              <a:rPr lang="cs-CZ" sz="1200" b="1" dirty="0" smtClean="0"/>
              <a:t>N</a:t>
            </a:r>
            <a:endParaRPr lang="en-US" sz="1200" b="1" dirty="0" smtClean="0"/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is far more essential than its </a:t>
            </a:r>
            <a:r>
              <a:rPr lang="en-US" altLang="cs-CZ" b="1" dirty="0" smtClean="0"/>
              <a:t>solution</a:t>
            </a:r>
            <a:r>
              <a:rPr lang="cs-CZ" altLang="cs-CZ" b="1" dirty="0" smtClean="0"/>
              <a:t>,</a:t>
            </a:r>
            <a:r>
              <a:rPr lang="en-US" altLang="cs-CZ" b="1" dirty="0" smtClean="0"/>
              <a:t> </a:t>
            </a:r>
            <a:r>
              <a:rPr lang="en-US" altLang="cs-CZ" b="1" dirty="0"/>
              <a:t>which may be merely a matter of mathematical or experimental skill”</a:t>
            </a:r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dirty="0" err="1" smtClean="0"/>
              <a:t>Back</a:t>
            </a:r>
            <a:r>
              <a:rPr lang="cs-CZ" sz="3100" dirty="0" smtClean="0"/>
              <a:t> to </a:t>
            </a:r>
            <a:r>
              <a:rPr lang="cs-CZ" sz="3100" dirty="0" err="1" smtClean="0"/>
              <a:t>vampires</a:t>
            </a:r>
            <a:r>
              <a:rPr lang="cs-CZ" sz="3100" dirty="0" smtClean="0"/>
              <a:t> </a:t>
            </a:r>
            <a:r>
              <a:rPr lang="cs-CZ" dirty="0" smtClean="0"/>
              <a:t>:</a:t>
            </a:r>
            <a:r>
              <a:rPr lang="en-US" dirty="0" smtClean="0"/>
              <a:t>Problem </a:t>
            </a:r>
            <a:r>
              <a:rPr lang="en-US" dirty="0" smtClean="0"/>
              <a:t>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>
                <a:solidFill>
                  <a:srgbClr val="FF0000"/>
                </a:solidFill>
              </a:rPr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cs-CZ" sz="2400" dirty="0" err="1" smtClean="0"/>
              <a:t>could</a:t>
            </a:r>
            <a:r>
              <a:rPr lang="cs-CZ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E</a:t>
            </a:r>
            <a:r>
              <a:rPr lang="en-US" dirty="0" err="1" smtClean="0"/>
              <a:t>xample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1468" y="14420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  <p:sp>
        <p:nvSpPr>
          <p:cNvPr id="5" name="AutoShape 2" descr="Výsledek obrázku pro happy custo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12265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2338" y="48105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9664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631330" y="4123873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21" y="4603741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940152" y="472514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2123728" y="4810512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03741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0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 </a:t>
            </a:r>
            <a:r>
              <a:rPr lang="en-US" sz="2400" dirty="0"/>
              <a:t>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en-US" sz="2400" dirty="0"/>
              <a:t>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en-US" sz="2400" dirty="0"/>
              <a:t>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141277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/>
              <a:t>Customer X and Customer Y both use product B  but only customer X was sent the wrong product if Salesman Tony was on holiday in this time and Saleswomen  Linda was in charge, so the object  </a:t>
            </a:r>
            <a:r>
              <a:rPr lang="en-ZA" sz="2000" dirty="0" smtClean="0">
                <a:solidFill>
                  <a:srgbClr val="FF0000"/>
                </a:solidFill>
              </a:rPr>
              <a:t>IS</a:t>
            </a:r>
            <a:r>
              <a:rPr lang="en-ZA" sz="2000" dirty="0" smtClean="0"/>
              <a:t> Saleswomen Linda , but  </a:t>
            </a:r>
            <a:r>
              <a:rPr lang="en-ZA" sz="2000" dirty="0" smtClean="0">
                <a:solidFill>
                  <a:srgbClr val="FF0000"/>
                </a:solidFill>
              </a:rPr>
              <a:t>IS NOT </a:t>
            </a:r>
            <a:r>
              <a:rPr lang="en-ZA" sz="2000" dirty="0" smtClean="0"/>
              <a:t>Salesman Tony </a:t>
            </a:r>
            <a:endParaRPr lang="en-ZA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  <p:pic>
        <p:nvPicPr>
          <p:cNvPr id="5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47" y="2669489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152869" y="356773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1" y="2876888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61861" y="2881097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0965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5570683" y="34823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1754259" y="3567736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3360965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4653136"/>
            <a:ext cx="1538100" cy="8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40" y="5341123"/>
            <a:ext cx="1180758" cy="9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5409098" y="5514472"/>
            <a:ext cx="1487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25" y="5287176"/>
            <a:ext cx="1550407" cy="10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483768" y="579571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Linda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15706" y="6330552"/>
            <a:ext cx="6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3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Another example </a:t>
            </a:r>
            <a:r>
              <a:rPr lang="en-US" sz="3200" dirty="0" smtClean="0"/>
              <a:t>for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hat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What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IS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as </a:t>
            </a:r>
            <a:r>
              <a:rPr lang="cs-CZ" sz="3200" dirty="0" err="1" smtClean="0"/>
              <a:t>well</a:t>
            </a:r>
            <a:r>
              <a:rPr lang="cs-CZ" sz="3200" dirty="0" smtClean="0"/>
              <a:t> as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 smtClean="0">
                <a:solidFill>
                  <a:srgbClr val="00B050"/>
                </a:solidFill>
              </a:rPr>
              <a:t>here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Where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dirty="0" smtClean="0"/>
              <a:t>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735861" y="194192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FF0000"/>
                </a:solidFill>
              </a:rPr>
              <a:t>IS</a:t>
            </a:r>
            <a:r>
              <a:rPr lang="en-ZA" sz="2400" dirty="0" smtClean="0"/>
              <a:t> girl Sarah visited  Dracula lower castle without a bunch of garlic, but </a:t>
            </a:r>
            <a:r>
              <a:rPr lang="en-ZA" sz="2400" b="1" dirty="0" smtClean="0">
                <a:solidFill>
                  <a:srgbClr val="FF0000"/>
                </a:solidFill>
              </a:rPr>
              <a:t>IS NOT </a:t>
            </a:r>
            <a:r>
              <a:rPr lang="en-ZA" sz="2400" dirty="0" err="1" smtClean="0"/>
              <a:t>not</a:t>
            </a:r>
            <a:r>
              <a:rPr lang="en-ZA" sz="2400" dirty="0" smtClean="0"/>
              <a:t> the one (Emily) having bunch of  garlic and visiting </a:t>
            </a:r>
            <a:r>
              <a:rPr lang="en-ZA" sz="2400" dirty="0" err="1" smtClean="0"/>
              <a:t>Špi</a:t>
            </a:r>
            <a:r>
              <a:rPr lang="cs-CZ" sz="2400" dirty="0" smtClean="0"/>
              <a:t>l</a:t>
            </a:r>
            <a:r>
              <a:rPr lang="en-ZA" sz="2400" dirty="0" smtClean="0"/>
              <a:t>berk castle in Brno </a:t>
            </a:r>
            <a:endParaRPr lang="en-ZA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40" y="3563122"/>
            <a:ext cx="1689918" cy="11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8" y="4797152"/>
            <a:ext cx="838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46864" y="5485194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Sarah</a:t>
            </a:r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680" y="5052800"/>
            <a:ext cx="1100678" cy="12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3461" y="5518736"/>
            <a:ext cx="151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Emily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Šipka nahoru 6"/>
          <p:cNvSpPr/>
          <p:nvPr/>
        </p:nvSpPr>
        <p:spPr>
          <a:xfrm>
            <a:off x="2201320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6643413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53005" y="3807889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Dracula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46042" y="3789910"/>
            <a:ext cx="163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Špilberk Brno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</a:t>
            </a:r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</a:t>
            </a:r>
            <a:r>
              <a:rPr lang="en-US" dirty="0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listed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above</a:t>
            </a:r>
            <a:r>
              <a:rPr lang="en-US" dirty="0" smtClean="0"/>
              <a:t>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</a:t>
            </a:r>
            <a:r>
              <a:rPr lang="cs-CZ" dirty="0" smtClean="0"/>
              <a:t>!!! 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2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7068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</a:t>
            </a:r>
            <a:r>
              <a:rPr lang="en-GB" sz="2800" dirty="0" smtClean="0">
                <a:latin typeface="Arial" charset="0"/>
              </a:rPr>
              <a:t>items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</a:rPr>
              <a:t>(list </a:t>
            </a:r>
            <a:r>
              <a:rPr lang="cs-CZ" sz="1600" dirty="0" err="1" smtClean="0">
                <a:latin typeface="Arial" charset="0"/>
              </a:rPr>
              <a:t>of</a:t>
            </a:r>
            <a:r>
              <a:rPr lang="cs-CZ" sz="1600" dirty="0" smtClean="0">
                <a:latin typeface="Arial" charset="0"/>
              </a:rPr>
              <a:t> UDE – </a:t>
            </a:r>
            <a:r>
              <a:rPr lang="cs-CZ" sz="1600" dirty="0" err="1" smtClean="0">
                <a:latin typeface="Arial" charset="0"/>
              </a:rPr>
              <a:t>see</a:t>
            </a:r>
            <a:r>
              <a:rPr lang="cs-CZ" sz="1600" dirty="0" smtClean="0">
                <a:latin typeface="Arial" charset="0"/>
              </a:rPr>
              <a:t> TOC)</a:t>
            </a:r>
            <a:endParaRPr lang="en-GB" sz="16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563888" y="5085184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partr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CRT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</a:t>
            </a:r>
            <a:r>
              <a:rPr lang="cs-CZ" sz="4000" dirty="0" err="1" smtClean="0">
                <a:latin typeface="+mj-lt"/>
              </a:rPr>
              <a:t>chosen</a:t>
            </a:r>
            <a:r>
              <a:rPr lang="cs-CZ" sz="4000" dirty="0" smtClean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tool</a:t>
            </a:r>
            <a:r>
              <a:rPr lang="cs-CZ" sz="4000" dirty="0" smtClean="0">
                <a:latin typeface="+mj-lt"/>
              </a:rPr>
              <a:t> </a:t>
            </a:r>
            <a:r>
              <a:rPr lang="cs-CZ" sz="4000" dirty="0" smtClean="0">
                <a:latin typeface="+mj-lt"/>
              </a:rPr>
              <a:t>(</a:t>
            </a:r>
            <a:r>
              <a:rPr lang="cs-CZ" sz="4000" dirty="0" smtClean="0">
                <a:latin typeface="+mj-lt"/>
              </a:rPr>
              <a:t>K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4000" dirty="0" smtClean="0">
                <a:latin typeface="+mj-lt"/>
              </a:rPr>
              <a:t>heck </a:t>
            </a:r>
            <a:r>
              <a:rPr lang="cs-CZ" sz="4000" dirty="0" err="1" smtClean="0">
                <a:latin typeface="+mj-lt"/>
              </a:rPr>
              <a:t>relulst</a:t>
            </a:r>
            <a:r>
              <a:rPr lang="cs-CZ" sz="4000" dirty="0" smtClean="0">
                <a:latin typeface="+mj-lt"/>
              </a:rPr>
              <a:t> (P-D-A-</a:t>
            </a:r>
            <a:r>
              <a:rPr lang="cs-CZ" sz="4000" dirty="0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cs-CZ" sz="4000" dirty="0" smtClean="0">
                <a:latin typeface="+mj-lt"/>
              </a:rPr>
              <a:t>)</a:t>
            </a:r>
            <a:endParaRPr lang="en-US" sz="4000" dirty="0" smtClean="0">
              <a:latin typeface="+mj-lt"/>
            </a:endParaRP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</a:t>
            </a:r>
            <a:r>
              <a:rPr lang="cs-CZ" dirty="0" smtClean="0"/>
              <a:t>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/>
              <a:t>and</a:t>
            </a:r>
            <a:r>
              <a:rPr lang="en-US" sz="2400" dirty="0"/>
              <a:t> l</a:t>
            </a:r>
            <a:r>
              <a:rPr lang="en-US" sz="2400" dirty="0" smtClean="0"/>
              <a:t>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sz="2100" dirty="0" smtClean="0"/>
              <a:t>(</a:t>
            </a:r>
            <a:r>
              <a:rPr lang="cs-CZ" sz="2100" dirty="0" err="1" smtClean="0"/>
              <a:t>quality</a:t>
            </a:r>
            <a:r>
              <a:rPr lang="cs-CZ" sz="2100" dirty="0" smtClean="0"/>
              <a:t>, </a:t>
            </a:r>
            <a:r>
              <a:rPr lang="cs-CZ" sz="2100" dirty="0" err="1" smtClean="0"/>
              <a:t>used</a:t>
            </a:r>
            <a:r>
              <a:rPr lang="cs-CZ" sz="2100" dirty="0" smtClean="0"/>
              <a:t> </a:t>
            </a:r>
            <a:r>
              <a:rPr lang="cs-CZ" sz="2100" dirty="0" err="1" smtClean="0"/>
              <a:t>methods</a:t>
            </a:r>
            <a:r>
              <a:rPr lang="cs-CZ" sz="2100" dirty="0" smtClean="0"/>
              <a:t>, </a:t>
            </a:r>
            <a:r>
              <a:rPr lang="cs-CZ" sz="2100" dirty="0" err="1" smtClean="0"/>
              <a:t>renumeration</a:t>
            </a:r>
            <a:r>
              <a:rPr lang="cs-CZ" sz="2100" dirty="0" smtClean="0"/>
              <a:t>,..) </a:t>
            </a:r>
            <a:r>
              <a:rPr lang="cs-CZ" sz="2100" i="1" dirty="0" smtClean="0"/>
              <a:t>  </a:t>
            </a:r>
            <a:endParaRPr lang="en-US" sz="2100" i="1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i="1" dirty="0" smtClean="0"/>
              <a:t>- </a:t>
            </a:r>
            <a:r>
              <a:rPr lang="cs-CZ" sz="2600" i="1" dirty="0" err="1" smtClean="0"/>
              <a:t>goals</a:t>
            </a:r>
            <a:endParaRPr lang="en-US" sz="2600" i="1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2488</Words>
  <Application>Microsoft Office PowerPoint</Application>
  <PresentationFormat>Předvádění na obrazovce (4:3)</PresentationFormat>
  <Paragraphs>429</Paragraphs>
  <Slides>46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Opportunity=Solution 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Back to vampires :Problem Analysis - What</vt:lpstr>
      <vt:lpstr> Example for What IS and What IS NOT</vt:lpstr>
      <vt:lpstr>Problem Analysis - When</vt:lpstr>
      <vt:lpstr>Example for When and IS and IS NOT</vt:lpstr>
      <vt:lpstr>Another example for What IS and What  IS NOT as well as Where IS and Where  IS NOT </vt:lpstr>
      <vt:lpstr>Problem Analysis - Where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Results ????</vt:lpstr>
      <vt:lpstr>Problem analysis real table </vt:lpstr>
      <vt:lpstr>Prezentace aplikace PowerPoint</vt:lpstr>
      <vt:lpstr>Thanks for Your attention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84</cp:revision>
  <dcterms:created xsi:type="dcterms:W3CDTF">2012-07-23T07:06:28Z</dcterms:created>
  <dcterms:modified xsi:type="dcterms:W3CDTF">2015-11-04T09:29:47Z</dcterms:modified>
</cp:coreProperties>
</file>