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2" r:id="rId14"/>
    <p:sldId id="271" r:id="rId15"/>
    <p:sldId id="270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4"/>
    <p:restoredTop sz="88871"/>
  </p:normalViewPr>
  <p:slideViewPr>
    <p:cSldViewPr snapToGrid="0" snapToObjects="1">
      <p:cViewPr>
        <p:scale>
          <a:sx n="95" d="100"/>
          <a:sy n="95" d="100"/>
        </p:scale>
        <p:origin x="85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AF67E-902A-D742-841F-D216E23D0A25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s-ES_tradnl"/>
        </a:p>
      </dgm:t>
    </dgm:pt>
    <dgm:pt modelId="{F66BEB69-A34E-1E47-B4E7-01F56BCF0029}">
      <dgm:prSet/>
      <dgm:spPr/>
      <dgm:t>
        <a:bodyPr/>
        <a:lstStyle/>
        <a:p>
          <a:pPr rtl="0"/>
          <a:r>
            <a:rPr lang="es-ES_tradnl" smtClean="0"/>
            <a:t>Buying, selling goods for profit.</a:t>
          </a:r>
          <a:endParaRPr lang="es-ES_tradnl"/>
        </a:p>
      </dgm:t>
    </dgm:pt>
    <dgm:pt modelId="{FCE82F24-28FC-8046-B197-3C811EB1E0B7}" type="parTrans" cxnId="{6793CF37-F52A-3946-9444-BB7B5388E152}">
      <dgm:prSet/>
      <dgm:spPr/>
      <dgm:t>
        <a:bodyPr/>
        <a:lstStyle/>
        <a:p>
          <a:endParaRPr lang="es-ES_tradnl"/>
        </a:p>
      </dgm:t>
    </dgm:pt>
    <dgm:pt modelId="{4018A2C4-CED6-2648-9A52-3F23BFB805FB}" type="sibTrans" cxnId="{6793CF37-F52A-3946-9444-BB7B5388E152}">
      <dgm:prSet/>
      <dgm:spPr/>
      <dgm:t>
        <a:bodyPr/>
        <a:lstStyle/>
        <a:p>
          <a:endParaRPr lang="es-ES_tradnl"/>
        </a:p>
      </dgm:t>
    </dgm:pt>
    <dgm:pt modelId="{55E50C7D-3D13-194F-A9FE-049B66B53354}">
      <dgm:prSet/>
      <dgm:spPr/>
      <dgm:t>
        <a:bodyPr/>
        <a:lstStyle/>
        <a:p>
          <a:pPr rtl="0"/>
          <a:r>
            <a:rPr lang="es-ES_tradnl" smtClean="0"/>
            <a:t>Exchange of goods of equal value.</a:t>
          </a:r>
          <a:endParaRPr lang="es-ES_tradnl"/>
        </a:p>
      </dgm:t>
    </dgm:pt>
    <dgm:pt modelId="{EE6750C6-52CC-F04D-B3C4-659AB142F1CA}" type="parTrans" cxnId="{D1DE6A27-844A-8D42-8DE9-64722BD341A3}">
      <dgm:prSet/>
      <dgm:spPr/>
      <dgm:t>
        <a:bodyPr/>
        <a:lstStyle/>
        <a:p>
          <a:endParaRPr lang="es-ES_tradnl"/>
        </a:p>
      </dgm:t>
    </dgm:pt>
    <dgm:pt modelId="{58871156-DA48-7C43-9C0A-B40D9B2BCAA1}" type="sibTrans" cxnId="{D1DE6A27-844A-8D42-8DE9-64722BD341A3}">
      <dgm:prSet/>
      <dgm:spPr/>
      <dgm:t>
        <a:bodyPr/>
        <a:lstStyle/>
        <a:p>
          <a:endParaRPr lang="es-ES_tradnl"/>
        </a:p>
      </dgm:t>
    </dgm:pt>
    <dgm:pt modelId="{40CBD311-3915-4643-8DF1-462F7F9446D7}" type="pres">
      <dgm:prSet presAssocID="{F28AF67E-902A-D742-841F-D216E23D0A25}" presName="compositeShape" presStyleCnt="0">
        <dgm:presLayoutVars>
          <dgm:chMax val="7"/>
          <dgm:dir/>
          <dgm:resizeHandles val="exact"/>
        </dgm:presLayoutVars>
      </dgm:prSet>
      <dgm:spPr/>
    </dgm:pt>
    <dgm:pt modelId="{0B5B6DCE-5217-9A4A-9511-E88362FC9D02}" type="pres">
      <dgm:prSet presAssocID="{F66BEB69-A34E-1E47-B4E7-01F56BCF0029}" presName="circ1" presStyleLbl="vennNode1" presStyleIdx="0" presStyleCnt="2"/>
      <dgm:spPr/>
    </dgm:pt>
    <dgm:pt modelId="{E3C22B1F-F444-4B4D-8446-877474C76C1E}" type="pres">
      <dgm:prSet presAssocID="{F66BEB69-A34E-1E47-B4E7-01F56BCF00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C9ED3E-B75B-AC4B-B8D2-68DDA5B6F0ED}" type="pres">
      <dgm:prSet presAssocID="{55E50C7D-3D13-194F-A9FE-049B66B53354}" presName="circ2" presStyleLbl="vennNode1" presStyleIdx="1" presStyleCnt="2"/>
      <dgm:spPr/>
    </dgm:pt>
    <dgm:pt modelId="{4703E7A0-AEFD-3342-AB44-1AA960D536E5}" type="pres">
      <dgm:prSet presAssocID="{55E50C7D-3D13-194F-A9FE-049B66B533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AFCA48-0C3F-424B-AE49-D17B34B97636}" type="presOf" srcId="{F66BEB69-A34E-1E47-B4E7-01F56BCF0029}" destId="{0B5B6DCE-5217-9A4A-9511-E88362FC9D02}" srcOrd="0" destOrd="0" presId="urn:microsoft.com/office/officeart/2005/8/layout/venn1"/>
    <dgm:cxn modelId="{D1DE6A27-844A-8D42-8DE9-64722BD341A3}" srcId="{F28AF67E-902A-D742-841F-D216E23D0A25}" destId="{55E50C7D-3D13-194F-A9FE-049B66B53354}" srcOrd="1" destOrd="0" parTransId="{EE6750C6-52CC-F04D-B3C4-659AB142F1CA}" sibTransId="{58871156-DA48-7C43-9C0A-B40D9B2BCAA1}"/>
    <dgm:cxn modelId="{CBBC23AE-B46C-DA4D-B6F4-929241FAECDD}" type="presOf" srcId="{55E50C7D-3D13-194F-A9FE-049B66B53354}" destId="{71C9ED3E-B75B-AC4B-B8D2-68DDA5B6F0ED}" srcOrd="0" destOrd="0" presId="urn:microsoft.com/office/officeart/2005/8/layout/venn1"/>
    <dgm:cxn modelId="{664C1E10-5A25-EB4F-8DB1-7B704FAE1617}" type="presOf" srcId="{55E50C7D-3D13-194F-A9FE-049B66B53354}" destId="{4703E7A0-AEFD-3342-AB44-1AA960D536E5}" srcOrd="1" destOrd="0" presId="urn:microsoft.com/office/officeart/2005/8/layout/venn1"/>
    <dgm:cxn modelId="{6793CF37-F52A-3946-9444-BB7B5388E152}" srcId="{F28AF67E-902A-D742-841F-D216E23D0A25}" destId="{F66BEB69-A34E-1E47-B4E7-01F56BCF0029}" srcOrd="0" destOrd="0" parTransId="{FCE82F24-28FC-8046-B197-3C811EB1E0B7}" sibTransId="{4018A2C4-CED6-2648-9A52-3F23BFB805FB}"/>
    <dgm:cxn modelId="{E03E7207-DC29-BE48-955B-9F206185BA27}" type="presOf" srcId="{F28AF67E-902A-D742-841F-D216E23D0A25}" destId="{40CBD311-3915-4643-8DF1-462F7F9446D7}" srcOrd="0" destOrd="0" presId="urn:microsoft.com/office/officeart/2005/8/layout/venn1"/>
    <dgm:cxn modelId="{01DAAC4E-21E9-A942-BDF3-913C0AEC47B0}" type="presOf" srcId="{F66BEB69-A34E-1E47-B4E7-01F56BCF0029}" destId="{E3C22B1F-F444-4B4D-8446-877474C76C1E}" srcOrd="1" destOrd="0" presId="urn:microsoft.com/office/officeart/2005/8/layout/venn1"/>
    <dgm:cxn modelId="{4EA61924-81BA-2244-89B4-EA76A1DB69E5}" type="presParOf" srcId="{40CBD311-3915-4643-8DF1-462F7F9446D7}" destId="{0B5B6DCE-5217-9A4A-9511-E88362FC9D02}" srcOrd="0" destOrd="0" presId="urn:microsoft.com/office/officeart/2005/8/layout/venn1"/>
    <dgm:cxn modelId="{AD7B00BD-F083-E249-8205-E0B06205B008}" type="presParOf" srcId="{40CBD311-3915-4643-8DF1-462F7F9446D7}" destId="{E3C22B1F-F444-4B4D-8446-877474C76C1E}" srcOrd="1" destOrd="0" presId="urn:microsoft.com/office/officeart/2005/8/layout/venn1"/>
    <dgm:cxn modelId="{1B9ED83A-D675-4542-B53F-E6A0D444B360}" type="presParOf" srcId="{40CBD311-3915-4643-8DF1-462F7F9446D7}" destId="{71C9ED3E-B75B-AC4B-B8D2-68DDA5B6F0ED}" srcOrd="2" destOrd="0" presId="urn:microsoft.com/office/officeart/2005/8/layout/venn1"/>
    <dgm:cxn modelId="{9687D50B-6EA4-EE40-B070-11398792A7F9}" type="presParOf" srcId="{40CBD311-3915-4643-8DF1-462F7F9446D7}" destId="{4703E7A0-AEFD-3342-AB44-1AA960D536E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43602-ED4E-7C49-A69E-88109677E99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s-ES_tradnl"/>
        </a:p>
      </dgm:t>
    </dgm:pt>
    <dgm:pt modelId="{A2069E6A-ABD1-7541-99EB-70AB15902724}">
      <dgm:prSet/>
      <dgm:spPr/>
      <dgm:t>
        <a:bodyPr/>
        <a:lstStyle/>
        <a:p>
          <a:pPr rtl="0"/>
          <a:r>
            <a:rPr lang="es-ES_tradnl" smtClean="0">
              <a:solidFill>
                <a:schemeClr val="tx1"/>
              </a:solidFill>
            </a:rPr>
            <a:t>Not all countries have the natural resources to be self suficient in certain matters.</a:t>
          </a:r>
          <a:endParaRPr lang="es-ES_tradnl">
            <a:solidFill>
              <a:schemeClr val="tx1"/>
            </a:solidFill>
          </a:endParaRPr>
        </a:p>
      </dgm:t>
    </dgm:pt>
    <dgm:pt modelId="{519C06B2-5084-6E40-AB35-60FA27FB6A74}" type="parTrans" cxnId="{F62C7BAC-7E33-414E-95DB-4B1BE8D1EAF4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18067B3F-B35C-6F41-91D5-A6C2EA8FAE2D}" type="sibTrans" cxnId="{F62C7BAC-7E33-414E-95DB-4B1BE8D1EAF4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896063F7-11D7-F745-9A38-13E28560AC28}">
      <dgm:prSet/>
      <dgm:spPr/>
      <dgm:t>
        <a:bodyPr/>
        <a:lstStyle/>
        <a:p>
          <a:pPr rtl="0"/>
          <a:r>
            <a:rPr lang="es-ES_tradnl" dirty="0" err="1" smtClean="0">
              <a:solidFill>
                <a:schemeClr val="tx1"/>
              </a:solidFill>
            </a:rPr>
            <a:t>It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is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sometimes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cheaper</a:t>
          </a:r>
          <a:r>
            <a:rPr lang="es-ES_tradnl" dirty="0" smtClean="0">
              <a:solidFill>
                <a:schemeClr val="tx1"/>
              </a:solidFill>
            </a:rPr>
            <a:t> to </a:t>
          </a:r>
          <a:r>
            <a:rPr lang="es-ES_tradnl" dirty="0" err="1" smtClean="0">
              <a:solidFill>
                <a:schemeClr val="tx1"/>
              </a:solidFill>
            </a:rPr>
            <a:t>buy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from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another</a:t>
          </a:r>
          <a:r>
            <a:rPr lang="es-ES_tradnl" dirty="0" smtClean="0">
              <a:solidFill>
                <a:schemeClr val="tx1"/>
              </a:solidFill>
            </a:rPr>
            <a:t> country </a:t>
          </a:r>
          <a:r>
            <a:rPr lang="es-ES_tradnl" dirty="0" err="1" smtClean="0">
              <a:solidFill>
                <a:schemeClr val="tx1"/>
              </a:solidFill>
            </a:rPr>
            <a:t>than</a:t>
          </a:r>
          <a:r>
            <a:rPr lang="es-ES_tradnl" dirty="0" smtClean="0">
              <a:solidFill>
                <a:schemeClr val="tx1"/>
              </a:solidFill>
            </a:rPr>
            <a:t> to try to produce </a:t>
          </a:r>
          <a:r>
            <a:rPr lang="es-ES_tradnl" dirty="0" err="1" smtClean="0">
              <a:solidFill>
                <a:schemeClr val="tx1"/>
              </a:solidFill>
            </a:rPr>
            <a:t>the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good</a:t>
          </a:r>
          <a:r>
            <a:rPr lang="es-ES_tradnl" dirty="0" smtClean="0">
              <a:solidFill>
                <a:schemeClr val="tx1"/>
              </a:solidFill>
            </a:rPr>
            <a:t> in </a:t>
          </a:r>
          <a:r>
            <a:rPr lang="es-ES_tradnl" dirty="0" err="1" smtClean="0">
              <a:solidFill>
                <a:schemeClr val="tx1"/>
              </a:solidFill>
            </a:rPr>
            <a:t>their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national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territory</a:t>
          </a:r>
          <a:r>
            <a:rPr lang="es-ES_tradnl" dirty="0" smtClean="0">
              <a:solidFill>
                <a:schemeClr val="tx1"/>
              </a:solidFill>
            </a:rPr>
            <a:t>.</a:t>
          </a:r>
          <a:endParaRPr lang="es-ES_tradnl" dirty="0">
            <a:solidFill>
              <a:schemeClr val="tx1"/>
            </a:solidFill>
          </a:endParaRPr>
        </a:p>
      </dgm:t>
    </dgm:pt>
    <dgm:pt modelId="{D911578A-410D-594D-A214-816391570B86}" type="parTrans" cxnId="{7811BDC0-878B-9340-A879-024553D3E615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30F3B6CE-00BD-4846-B085-E533DAE038D9}" type="sibTrans" cxnId="{7811BDC0-878B-9340-A879-024553D3E615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AE835044-D39A-DB4C-B160-C818D4691A56}">
      <dgm:prSet/>
      <dgm:spPr/>
      <dgm:t>
        <a:bodyPr/>
        <a:lstStyle/>
        <a:p>
          <a:pPr rtl="0"/>
          <a:r>
            <a:rPr lang="es-ES_tradnl" smtClean="0">
              <a:solidFill>
                <a:schemeClr val="tx1"/>
              </a:solidFill>
            </a:rPr>
            <a:t>Seasonal changes</a:t>
          </a:r>
          <a:endParaRPr lang="es-ES_tradnl">
            <a:solidFill>
              <a:schemeClr val="tx1"/>
            </a:solidFill>
          </a:endParaRPr>
        </a:p>
      </dgm:t>
    </dgm:pt>
    <dgm:pt modelId="{FF549F5D-C2C8-6D40-9D90-D1253B6EAEE0}" type="parTrans" cxnId="{AAA263B6-3384-E542-B734-FE1044DA4B18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C4788501-B4A8-2B44-96A3-D6A2398881D2}" type="sibTrans" cxnId="{AAA263B6-3384-E542-B734-FE1044DA4B18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06EAE338-6858-254F-8D78-C4406E449AD4}">
      <dgm:prSet/>
      <dgm:spPr/>
      <dgm:t>
        <a:bodyPr/>
        <a:lstStyle/>
        <a:p>
          <a:pPr rtl="0"/>
          <a:r>
            <a:rPr lang="es-ES_tradnl" smtClean="0">
              <a:solidFill>
                <a:schemeClr val="tx1"/>
              </a:solidFill>
            </a:rPr>
            <a:t>Quality</a:t>
          </a:r>
          <a:endParaRPr lang="es-ES_tradnl">
            <a:solidFill>
              <a:schemeClr val="tx1"/>
            </a:solidFill>
          </a:endParaRPr>
        </a:p>
      </dgm:t>
    </dgm:pt>
    <dgm:pt modelId="{6C641BA0-5138-024B-A19E-7D5987053E2D}" type="parTrans" cxnId="{51E6FAE2-3E81-4541-98AA-08CE2D1ACA1C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C67D46CB-59C8-084F-841D-EC4C6362016E}" type="sibTrans" cxnId="{51E6FAE2-3E81-4541-98AA-08CE2D1ACA1C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32130C39-ABC6-A647-BA9F-5233C5E57A84}" type="pres">
      <dgm:prSet presAssocID="{77743602-ED4E-7C49-A69E-88109677E998}" presName="linear" presStyleCnt="0">
        <dgm:presLayoutVars>
          <dgm:animLvl val="lvl"/>
          <dgm:resizeHandles val="exact"/>
        </dgm:presLayoutVars>
      </dgm:prSet>
      <dgm:spPr/>
    </dgm:pt>
    <dgm:pt modelId="{67CFE6A4-B20A-3E4F-80F5-D93C7B0562A9}" type="pres">
      <dgm:prSet presAssocID="{A2069E6A-ABD1-7541-99EB-70AB159027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5229D4-E482-4441-8D97-7952C24D221B}" type="pres">
      <dgm:prSet presAssocID="{18067B3F-B35C-6F41-91D5-A6C2EA8FAE2D}" presName="spacer" presStyleCnt="0"/>
      <dgm:spPr/>
    </dgm:pt>
    <dgm:pt modelId="{EA99DF4F-2A5D-BA48-9374-A1C6B5A41B8C}" type="pres">
      <dgm:prSet presAssocID="{896063F7-11D7-F745-9A38-13E28560AC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B2F568-36C3-5B4E-80EC-649A32DB2588}" type="pres">
      <dgm:prSet presAssocID="{30F3B6CE-00BD-4846-B085-E533DAE038D9}" presName="spacer" presStyleCnt="0"/>
      <dgm:spPr/>
    </dgm:pt>
    <dgm:pt modelId="{FBE77666-642F-DA47-BD45-0FA441A86D0C}" type="pres">
      <dgm:prSet presAssocID="{AE835044-D39A-DB4C-B160-C818D4691A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8C214A-32F0-6F45-A2A1-C7B782D59821}" type="pres">
      <dgm:prSet presAssocID="{C4788501-B4A8-2B44-96A3-D6A2398881D2}" presName="spacer" presStyleCnt="0"/>
      <dgm:spPr/>
    </dgm:pt>
    <dgm:pt modelId="{86CB2C90-7701-3E48-B70B-4B2BC08D6883}" type="pres">
      <dgm:prSet presAssocID="{06EAE338-6858-254F-8D78-C4406E449A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0371DDC-11EF-CA42-B5AC-900FAD6A06A2}" type="presOf" srcId="{77743602-ED4E-7C49-A69E-88109677E998}" destId="{32130C39-ABC6-A647-BA9F-5233C5E57A84}" srcOrd="0" destOrd="0" presId="urn:microsoft.com/office/officeart/2005/8/layout/vList2"/>
    <dgm:cxn modelId="{AAA263B6-3384-E542-B734-FE1044DA4B18}" srcId="{77743602-ED4E-7C49-A69E-88109677E998}" destId="{AE835044-D39A-DB4C-B160-C818D4691A56}" srcOrd="2" destOrd="0" parTransId="{FF549F5D-C2C8-6D40-9D90-D1253B6EAEE0}" sibTransId="{C4788501-B4A8-2B44-96A3-D6A2398881D2}"/>
    <dgm:cxn modelId="{D18B54B5-402E-114A-8B39-165F5630B191}" type="presOf" srcId="{A2069E6A-ABD1-7541-99EB-70AB15902724}" destId="{67CFE6A4-B20A-3E4F-80F5-D93C7B0562A9}" srcOrd="0" destOrd="0" presId="urn:microsoft.com/office/officeart/2005/8/layout/vList2"/>
    <dgm:cxn modelId="{F62C7BAC-7E33-414E-95DB-4B1BE8D1EAF4}" srcId="{77743602-ED4E-7C49-A69E-88109677E998}" destId="{A2069E6A-ABD1-7541-99EB-70AB15902724}" srcOrd="0" destOrd="0" parTransId="{519C06B2-5084-6E40-AB35-60FA27FB6A74}" sibTransId="{18067B3F-B35C-6F41-91D5-A6C2EA8FAE2D}"/>
    <dgm:cxn modelId="{C658BD62-36F1-F947-B9A6-9429CB779A7E}" type="presOf" srcId="{06EAE338-6858-254F-8D78-C4406E449AD4}" destId="{86CB2C90-7701-3E48-B70B-4B2BC08D6883}" srcOrd="0" destOrd="0" presId="urn:microsoft.com/office/officeart/2005/8/layout/vList2"/>
    <dgm:cxn modelId="{7811BDC0-878B-9340-A879-024553D3E615}" srcId="{77743602-ED4E-7C49-A69E-88109677E998}" destId="{896063F7-11D7-F745-9A38-13E28560AC28}" srcOrd="1" destOrd="0" parTransId="{D911578A-410D-594D-A214-816391570B86}" sibTransId="{30F3B6CE-00BD-4846-B085-E533DAE038D9}"/>
    <dgm:cxn modelId="{640847DC-F5A5-B645-8337-723E245810EE}" type="presOf" srcId="{AE835044-D39A-DB4C-B160-C818D4691A56}" destId="{FBE77666-642F-DA47-BD45-0FA441A86D0C}" srcOrd="0" destOrd="0" presId="urn:microsoft.com/office/officeart/2005/8/layout/vList2"/>
    <dgm:cxn modelId="{51E6FAE2-3E81-4541-98AA-08CE2D1ACA1C}" srcId="{77743602-ED4E-7C49-A69E-88109677E998}" destId="{06EAE338-6858-254F-8D78-C4406E449AD4}" srcOrd="3" destOrd="0" parTransId="{6C641BA0-5138-024B-A19E-7D5987053E2D}" sibTransId="{C67D46CB-59C8-084F-841D-EC4C6362016E}"/>
    <dgm:cxn modelId="{7E338DB5-FDF8-0F40-9A79-0C842D1D4A10}" type="presOf" srcId="{896063F7-11D7-F745-9A38-13E28560AC28}" destId="{EA99DF4F-2A5D-BA48-9374-A1C6B5A41B8C}" srcOrd="0" destOrd="0" presId="urn:microsoft.com/office/officeart/2005/8/layout/vList2"/>
    <dgm:cxn modelId="{7FF760AB-AD6B-5548-A555-5850465CD023}" type="presParOf" srcId="{32130C39-ABC6-A647-BA9F-5233C5E57A84}" destId="{67CFE6A4-B20A-3E4F-80F5-D93C7B0562A9}" srcOrd="0" destOrd="0" presId="urn:microsoft.com/office/officeart/2005/8/layout/vList2"/>
    <dgm:cxn modelId="{521BF91A-B611-8E40-B9BC-3A15B9086339}" type="presParOf" srcId="{32130C39-ABC6-A647-BA9F-5233C5E57A84}" destId="{265229D4-E482-4441-8D97-7952C24D221B}" srcOrd="1" destOrd="0" presId="urn:microsoft.com/office/officeart/2005/8/layout/vList2"/>
    <dgm:cxn modelId="{ECFEE930-CCB6-6A4B-AC00-6EDA655C599B}" type="presParOf" srcId="{32130C39-ABC6-A647-BA9F-5233C5E57A84}" destId="{EA99DF4F-2A5D-BA48-9374-A1C6B5A41B8C}" srcOrd="2" destOrd="0" presId="urn:microsoft.com/office/officeart/2005/8/layout/vList2"/>
    <dgm:cxn modelId="{5E323265-459B-EA44-BE71-2F920398B7C0}" type="presParOf" srcId="{32130C39-ABC6-A647-BA9F-5233C5E57A84}" destId="{CAB2F568-36C3-5B4E-80EC-649A32DB2588}" srcOrd="3" destOrd="0" presId="urn:microsoft.com/office/officeart/2005/8/layout/vList2"/>
    <dgm:cxn modelId="{1A0FC914-BDC3-6042-9DA5-7641121EEB6C}" type="presParOf" srcId="{32130C39-ABC6-A647-BA9F-5233C5E57A84}" destId="{FBE77666-642F-DA47-BD45-0FA441A86D0C}" srcOrd="4" destOrd="0" presId="urn:microsoft.com/office/officeart/2005/8/layout/vList2"/>
    <dgm:cxn modelId="{1165EAF3-86E3-B141-858F-81A6CF8CE250}" type="presParOf" srcId="{32130C39-ABC6-A647-BA9F-5233C5E57A84}" destId="{868C214A-32F0-6F45-A2A1-C7B782D59821}" srcOrd="5" destOrd="0" presId="urn:microsoft.com/office/officeart/2005/8/layout/vList2"/>
    <dgm:cxn modelId="{D83C818C-2F41-7947-9E80-5B7B6BC56DD2}" type="presParOf" srcId="{32130C39-ABC6-A647-BA9F-5233C5E57A84}" destId="{86CB2C90-7701-3E48-B70B-4B2BC08D68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2AA22-BD75-4642-BFCC-3C693C92A04B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C1E918AC-A4ED-DF45-B220-66878519A3A9}">
      <dgm:prSet/>
      <dgm:spPr/>
      <dgm:t>
        <a:bodyPr/>
        <a:lstStyle/>
        <a:p>
          <a:pPr algn="ctr" rtl="0"/>
          <a:r>
            <a:rPr lang="es-ES_tradnl" smtClean="0">
              <a:solidFill>
                <a:schemeClr val="tx1"/>
              </a:solidFill>
            </a:rPr>
            <a:t>Securities</a:t>
          </a:r>
          <a:endParaRPr lang="es-ES_tradnl">
            <a:solidFill>
              <a:schemeClr val="tx1"/>
            </a:solidFill>
          </a:endParaRPr>
        </a:p>
      </dgm:t>
    </dgm:pt>
    <dgm:pt modelId="{07E5C4B8-F7F6-C247-B45A-109FCDD9A1B2}" type="parTrans" cxnId="{E619326F-CB76-FA46-A96E-BC0EA1E2E806}">
      <dgm:prSet/>
      <dgm:spPr/>
      <dgm:t>
        <a:bodyPr/>
        <a:lstStyle/>
        <a:p>
          <a:pPr algn="ctr"/>
          <a:endParaRPr lang="es-ES_tradnl">
            <a:solidFill>
              <a:schemeClr val="tx1"/>
            </a:solidFill>
          </a:endParaRPr>
        </a:p>
      </dgm:t>
    </dgm:pt>
    <dgm:pt modelId="{FFDE1538-DB10-D547-8568-B9685E28887D}" type="sibTrans" cxnId="{E619326F-CB76-FA46-A96E-BC0EA1E2E806}">
      <dgm:prSet/>
      <dgm:spPr/>
      <dgm:t>
        <a:bodyPr/>
        <a:lstStyle/>
        <a:p>
          <a:pPr algn="ctr"/>
          <a:endParaRPr lang="es-ES_tradnl">
            <a:solidFill>
              <a:schemeClr val="tx1"/>
            </a:solidFill>
          </a:endParaRPr>
        </a:p>
      </dgm:t>
    </dgm:pt>
    <dgm:pt modelId="{751E3A4F-EFCB-9C45-956F-16211C10D1B3}">
      <dgm:prSet/>
      <dgm:spPr/>
      <dgm:t>
        <a:bodyPr/>
        <a:lstStyle/>
        <a:p>
          <a:pPr algn="ctr" rtl="0"/>
          <a:r>
            <a:rPr lang="es-ES_tradnl" smtClean="0">
              <a:solidFill>
                <a:schemeClr val="tx1"/>
              </a:solidFill>
            </a:rPr>
            <a:t>Tangible items</a:t>
          </a:r>
          <a:endParaRPr lang="es-ES_tradnl">
            <a:solidFill>
              <a:schemeClr val="tx1"/>
            </a:solidFill>
          </a:endParaRPr>
        </a:p>
      </dgm:t>
    </dgm:pt>
    <dgm:pt modelId="{9416ACD2-06F2-0547-B7C5-BAA0AB8AB755}" type="parTrans" cxnId="{37974C08-78A8-7C46-9EB4-DB6872B34930}">
      <dgm:prSet/>
      <dgm:spPr/>
      <dgm:t>
        <a:bodyPr/>
        <a:lstStyle/>
        <a:p>
          <a:pPr algn="ctr"/>
          <a:endParaRPr lang="es-ES_tradnl">
            <a:solidFill>
              <a:schemeClr val="tx1"/>
            </a:solidFill>
          </a:endParaRPr>
        </a:p>
      </dgm:t>
    </dgm:pt>
    <dgm:pt modelId="{66DE9DA9-6AD2-3944-BF7D-27930217BB0D}" type="sibTrans" cxnId="{37974C08-78A8-7C46-9EB4-DB6872B34930}">
      <dgm:prSet/>
      <dgm:spPr/>
      <dgm:t>
        <a:bodyPr/>
        <a:lstStyle/>
        <a:p>
          <a:pPr algn="ctr"/>
          <a:endParaRPr lang="es-ES_tradnl">
            <a:solidFill>
              <a:schemeClr val="tx1"/>
            </a:solidFill>
          </a:endParaRPr>
        </a:p>
      </dgm:t>
    </dgm:pt>
    <dgm:pt modelId="{4F1ED98C-FE53-E143-A3DE-BDD7F68F5E57}">
      <dgm:prSet/>
      <dgm:spPr/>
      <dgm:t>
        <a:bodyPr/>
        <a:lstStyle/>
        <a:p>
          <a:pPr algn="ctr" rtl="0"/>
          <a:r>
            <a:rPr lang="es-ES_tradnl" dirty="0" err="1" smtClean="0">
              <a:solidFill>
                <a:schemeClr val="tx1"/>
              </a:solidFill>
            </a:rPr>
            <a:t>Commodities</a:t>
          </a:r>
          <a:endParaRPr lang="es-ES_tradnl" dirty="0">
            <a:solidFill>
              <a:schemeClr val="tx1"/>
            </a:solidFill>
          </a:endParaRPr>
        </a:p>
      </dgm:t>
    </dgm:pt>
    <dgm:pt modelId="{CBA993B9-4EC7-284E-80B0-3D0A467B7C51}" type="parTrans" cxnId="{EB68CE82-9121-4A42-8CB6-33831E1A1013}">
      <dgm:prSet/>
      <dgm:spPr/>
      <dgm:t>
        <a:bodyPr/>
        <a:lstStyle/>
        <a:p>
          <a:pPr algn="ctr"/>
          <a:endParaRPr lang="es-ES_tradnl">
            <a:solidFill>
              <a:schemeClr val="tx1"/>
            </a:solidFill>
          </a:endParaRPr>
        </a:p>
      </dgm:t>
    </dgm:pt>
    <dgm:pt modelId="{207145C8-4916-7242-B943-F08A4078744A}" type="sibTrans" cxnId="{EB68CE82-9121-4A42-8CB6-33831E1A1013}">
      <dgm:prSet/>
      <dgm:spPr/>
      <dgm:t>
        <a:bodyPr/>
        <a:lstStyle/>
        <a:p>
          <a:pPr algn="ctr"/>
          <a:endParaRPr lang="es-ES_tradnl">
            <a:solidFill>
              <a:schemeClr val="tx1"/>
            </a:solidFill>
          </a:endParaRPr>
        </a:p>
      </dgm:t>
    </dgm:pt>
    <dgm:pt modelId="{8CB7D7E2-F0F0-E347-8DC1-D425260DD1C2}" type="pres">
      <dgm:prSet presAssocID="{9B72AA22-BD75-4642-BFCC-3C693C92A04B}" presName="CompostProcess" presStyleCnt="0">
        <dgm:presLayoutVars>
          <dgm:dir/>
          <dgm:resizeHandles val="exact"/>
        </dgm:presLayoutVars>
      </dgm:prSet>
      <dgm:spPr/>
    </dgm:pt>
    <dgm:pt modelId="{34F4F1FC-7761-334B-9A16-E8D0CF59BD8F}" type="pres">
      <dgm:prSet presAssocID="{9B72AA22-BD75-4642-BFCC-3C693C92A04B}" presName="arrow" presStyleLbl="bgShp" presStyleIdx="0" presStyleCnt="1"/>
      <dgm:spPr/>
    </dgm:pt>
    <dgm:pt modelId="{3334091C-C099-1141-A0F0-5D33F00769AF}" type="pres">
      <dgm:prSet presAssocID="{9B72AA22-BD75-4642-BFCC-3C693C92A04B}" presName="linearProcess" presStyleCnt="0"/>
      <dgm:spPr/>
    </dgm:pt>
    <dgm:pt modelId="{33FF6209-1262-3D46-9778-85728122B6FB}" type="pres">
      <dgm:prSet presAssocID="{C1E918AC-A4ED-DF45-B220-66878519A3A9}" presName="textNode" presStyleLbl="node1" presStyleIdx="0" presStyleCnt="3">
        <dgm:presLayoutVars>
          <dgm:bulletEnabled val="1"/>
        </dgm:presLayoutVars>
      </dgm:prSet>
      <dgm:spPr/>
    </dgm:pt>
    <dgm:pt modelId="{87DC2AB5-6484-7146-9FF2-E8A58403355E}" type="pres">
      <dgm:prSet presAssocID="{FFDE1538-DB10-D547-8568-B9685E28887D}" presName="sibTrans" presStyleCnt="0"/>
      <dgm:spPr/>
    </dgm:pt>
    <dgm:pt modelId="{8D99A71B-B57E-5548-A6E8-508332C431B1}" type="pres">
      <dgm:prSet presAssocID="{751E3A4F-EFCB-9C45-956F-16211C10D1B3}" presName="textNode" presStyleLbl="node1" presStyleIdx="1" presStyleCnt="3">
        <dgm:presLayoutVars>
          <dgm:bulletEnabled val="1"/>
        </dgm:presLayoutVars>
      </dgm:prSet>
      <dgm:spPr/>
    </dgm:pt>
    <dgm:pt modelId="{0183276D-0CAE-CD44-B12B-5F01A13A6E80}" type="pres">
      <dgm:prSet presAssocID="{66DE9DA9-6AD2-3944-BF7D-27930217BB0D}" presName="sibTrans" presStyleCnt="0"/>
      <dgm:spPr/>
    </dgm:pt>
    <dgm:pt modelId="{D9F39AC2-F9E7-C840-B884-235C3C2E3496}" type="pres">
      <dgm:prSet presAssocID="{4F1ED98C-FE53-E143-A3DE-BDD7F68F5E5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7C86BB3-0598-5349-8D80-C7C823BEC09C}" type="presOf" srcId="{4F1ED98C-FE53-E143-A3DE-BDD7F68F5E57}" destId="{D9F39AC2-F9E7-C840-B884-235C3C2E3496}" srcOrd="0" destOrd="0" presId="urn:microsoft.com/office/officeart/2005/8/layout/hProcess9"/>
    <dgm:cxn modelId="{37974C08-78A8-7C46-9EB4-DB6872B34930}" srcId="{9B72AA22-BD75-4642-BFCC-3C693C92A04B}" destId="{751E3A4F-EFCB-9C45-956F-16211C10D1B3}" srcOrd="1" destOrd="0" parTransId="{9416ACD2-06F2-0547-B7C5-BAA0AB8AB755}" sibTransId="{66DE9DA9-6AD2-3944-BF7D-27930217BB0D}"/>
    <dgm:cxn modelId="{8336B756-6854-C643-89CE-60C0CA672E7A}" type="presOf" srcId="{9B72AA22-BD75-4642-BFCC-3C693C92A04B}" destId="{8CB7D7E2-F0F0-E347-8DC1-D425260DD1C2}" srcOrd="0" destOrd="0" presId="urn:microsoft.com/office/officeart/2005/8/layout/hProcess9"/>
    <dgm:cxn modelId="{E619326F-CB76-FA46-A96E-BC0EA1E2E806}" srcId="{9B72AA22-BD75-4642-BFCC-3C693C92A04B}" destId="{C1E918AC-A4ED-DF45-B220-66878519A3A9}" srcOrd="0" destOrd="0" parTransId="{07E5C4B8-F7F6-C247-B45A-109FCDD9A1B2}" sibTransId="{FFDE1538-DB10-D547-8568-B9685E28887D}"/>
    <dgm:cxn modelId="{10B23495-E3DE-C54C-8459-6EB697614E89}" type="presOf" srcId="{C1E918AC-A4ED-DF45-B220-66878519A3A9}" destId="{33FF6209-1262-3D46-9778-85728122B6FB}" srcOrd="0" destOrd="0" presId="urn:microsoft.com/office/officeart/2005/8/layout/hProcess9"/>
    <dgm:cxn modelId="{EB68CE82-9121-4A42-8CB6-33831E1A1013}" srcId="{9B72AA22-BD75-4642-BFCC-3C693C92A04B}" destId="{4F1ED98C-FE53-E143-A3DE-BDD7F68F5E57}" srcOrd="2" destOrd="0" parTransId="{CBA993B9-4EC7-284E-80B0-3D0A467B7C51}" sibTransId="{207145C8-4916-7242-B943-F08A4078744A}"/>
    <dgm:cxn modelId="{7364637D-D588-CC4C-857B-9A16E1EF661D}" type="presOf" srcId="{751E3A4F-EFCB-9C45-956F-16211C10D1B3}" destId="{8D99A71B-B57E-5548-A6E8-508332C431B1}" srcOrd="0" destOrd="0" presId="urn:microsoft.com/office/officeart/2005/8/layout/hProcess9"/>
    <dgm:cxn modelId="{A9700386-FB0E-BD45-958A-327E53B41A08}" type="presParOf" srcId="{8CB7D7E2-F0F0-E347-8DC1-D425260DD1C2}" destId="{34F4F1FC-7761-334B-9A16-E8D0CF59BD8F}" srcOrd="0" destOrd="0" presId="urn:microsoft.com/office/officeart/2005/8/layout/hProcess9"/>
    <dgm:cxn modelId="{9BF7DC39-0C72-BB49-BAC6-9D3918F808F1}" type="presParOf" srcId="{8CB7D7E2-F0F0-E347-8DC1-D425260DD1C2}" destId="{3334091C-C099-1141-A0F0-5D33F00769AF}" srcOrd="1" destOrd="0" presId="urn:microsoft.com/office/officeart/2005/8/layout/hProcess9"/>
    <dgm:cxn modelId="{75A7AA88-1096-1140-8CDA-DB7BEA32F473}" type="presParOf" srcId="{3334091C-C099-1141-A0F0-5D33F00769AF}" destId="{33FF6209-1262-3D46-9778-85728122B6FB}" srcOrd="0" destOrd="0" presId="urn:microsoft.com/office/officeart/2005/8/layout/hProcess9"/>
    <dgm:cxn modelId="{15C27936-BF1B-9E47-A84B-39C9CFC4798B}" type="presParOf" srcId="{3334091C-C099-1141-A0F0-5D33F00769AF}" destId="{87DC2AB5-6484-7146-9FF2-E8A58403355E}" srcOrd="1" destOrd="0" presId="urn:microsoft.com/office/officeart/2005/8/layout/hProcess9"/>
    <dgm:cxn modelId="{B1DBF5B9-0216-3E42-8EA0-AD7662FD4795}" type="presParOf" srcId="{3334091C-C099-1141-A0F0-5D33F00769AF}" destId="{8D99A71B-B57E-5548-A6E8-508332C431B1}" srcOrd="2" destOrd="0" presId="urn:microsoft.com/office/officeart/2005/8/layout/hProcess9"/>
    <dgm:cxn modelId="{2762BE3B-6151-064C-B7E9-DAE785D39B86}" type="presParOf" srcId="{3334091C-C099-1141-A0F0-5D33F00769AF}" destId="{0183276D-0CAE-CD44-B12B-5F01A13A6E80}" srcOrd="3" destOrd="0" presId="urn:microsoft.com/office/officeart/2005/8/layout/hProcess9"/>
    <dgm:cxn modelId="{795014F4-65A4-2C49-86AC-D246FEDF8D90}" type="presParOf" srcId="{3334091C-C099-1141-A0F0-5D33F00769AF}" destId="{D9F39AC2-F9E7-C840-B884-235C3C2E349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A00D1-75CA-5A45-9A05-DE2C636D2EBF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s-ES_tradnl"/>
        </a:p>
      </dgm:t>
    </dgm:pt>
    <dgm:pt modelId="{8C61ED2A-7776-5049-8B67-7CD75484B179}">
      <dgm:prSet/>
      <dgm:spPr/>
      <dgm:t>
        <a:bodyPr/>
        <a:lstStyle/>
        <a:p>
          <a:pPr rtl="0"/>
          <a:r>
            <a:rPr lang="es-ES_tradnl" smtClean="0"/>
            <a:t>Basic good</a:t>
          </a:r>
          <a:endParaRPr lang="es-ES_tradnl"/>
        </a:p>
      </dgm:t>
    </dgm:pt>
    <dgm:pt modelId="{B2ACD030-5AEF-4243-8B44-A1D106BDA950}" type="parTrans" cxnId="{59F08063-6042-1F4B-A55F-6BF5B3360AFB}">
      <dgm:prSet/>
      <dgm:spPr/>
      <dgm:t>
        <a:bodyPr/>
        <a:lstStyle/>
        <a:p>
          <a:endParaRPr lang="es-ES_tradnl"/>
        </a:p>
      </dgm:t>
    </dgm:pt>
    <dgm:pt modelId="{F614F22D-439C-114E-83F9-E4356E39BE51}" type="sibTrans" cxnId="{59F08063-6042-1F4B-A55F-6BF5B3360AFB}">
      <dgm:prSet/>
      <dgm:spPr/>
      <dgm:t>
        <a:bodyPr/>
        <a:lstStyle/>
        <a:p>
          <a:endParaRPr lang="es-ES_tradnl"/>
        </a:p>
      </dgm:t>
    </dgm:pt>
    <dgm:pt modelId="{7D0C6F1A-7EA1-974E-A0F7-1715E123EF10}">
      <dgm:prSet/>
      <dgm:spPr/>
      <dgm:t>
        <a:bodyPr/>
        <a:lstStyle/>
        <a:p>
          <a:pPr rtl="0"/>
          <a:r>
            <a:rPr lang="es-ES_tradnl" smtClean="0"/>
            <a:t>Interchangeable</a:t>
          </a:r>
          <a:endParaRPr lang="es-ES_tradnl"/>
        </a:p>
      </dgm:t>
    </dgm:pt>
    <dgm:pt modelId="{BE245FBD-A49E-4F41-AAE8-208543177030}" type="parTrans" cxnId="{CA02E4C2-DD41-2E41-8C01-27993049DD26}">
      <dgm:prSet/>
      <dgm:spPr/>
      <dgm:t>
        <a:bodyPr/>
        <a:lstStyle/>
        <a:p>
          <a:endParaRPr lang="es-ES_tradnl"/>
        </a:p>
      </dgm:t>
    </dgm:pt>
    <dgm:pt modelId="{605F6DFE-6B69-CE45-A75D-8B9CB525F9E5}" type="sibTrans" cxnId="{CA02E4C2-DD41-2E41-8C01-27993049DD26}">
      <dgm:prSet/>
      <dgm:spPr/>
      <dgm:t>
        <a:bodyPr/>
        <a:lstStyle/>
        <a:p>
          <a:endParaRPr lang="es-ES_tradnl"/>
        </a:p>
      </dgm:t>
    </dgm:pt>
    <dgm:pt modelId="{14A7DF8B-D510-B14D-BDED-11E5E326054E}">
      <dgm:prSet/>
      <dgm:spPr/>
      <dgm:t>
        <a:bodyPr/>
        <a:lstStyle/>
        <a:p>
          <a:pPr rtl="0"/>
          <a:r>
            <a:rPr lang="es-ES_tradnl" smtClean="0"/>
            <a:t>They have simply been grown or extracted</a:t>
          </a:r>
          <a:endParaRPr lang="es-ES_tradnl"/>
        </a:p>
      </dgm:t>
    </dgm:pt>
    <dgm:pt modelId="{69060A01-61B0-4040-8F9D-E993959ED1C7}" type="parTrans" cxnId="{C887C3D2-F2AC-EB4F-8E41-D4962FF555F3}">
      <dgm:prSet/>
      <dgm:spPr/>
      <dgm:t>
        <a:bodyPr/>
        <a:lstStyle/>
        <a:p>
          <a:endParaRPr lang="es-ES_tradnl"/>
        </a:p>
      </dgm:t>
    </dgm:pt>
    <dgm:pt modelId="{EDF803EA-7AD7-B947-AD7B-FE30D41E857D}" type="sibTrans" cxnId="{C887C3D2-F2AC-EB4F-8E41-D4962FF555F3}">
      <dgm:prSet/>
      <dgm:spPr/>
      <dgm:t>
        <a:bodyPr/>
        <a:lstStyle/>
        <a:p>
          <a:endParaRPr lang="es-ES_tradnl"/>
        </a:p>
      </dgm:t>
    </dgm:pt>
    <dgm:pt modelId="{ACC5A8DD-EF6B-2448-81D5-18A90FEF2BBC}">
      <dgm:prSet/>
      <dgm:spPr/>
      <dgm:t>
        <a:bodyPr/>
        <a:lstStyle/>
        <a:p>
          <a:pPr rtl="0"/>
          <a:r>
            <a:rPr lang="es-ES_tradnl" smtClean="0"/>
            <a:t>No extra added value to them</a:t>
          </a:r>
          <a:endParaRPr lang="es-ES_tradnl"/>
        </a:p>
      </dgm:t>
    </dgm:pt>
    <dgm:pt modelId="{779B6DC5-ED02-DF45-909A-F9E6926BCBAB}" type="parTrans" cxnId="{BD3EF07A-AE57-864E-95E8-DBBCED26AEA1}">
      <dgm:prSet/>
      <dgm:spPr/>
      <dgm:t>
        <a:bodyPr/>
        <a:lstStyle/>
        <a:p>
          <a:endParaRPr lang="es-ES_tradnl"/>
        </a:p>
      </dgm:t>
    </dgm:pt>
    <dgm:pt modelId="{1109FDDB-0A78-2F4B-BA67-D801B64836A9}" type="sibTrans" cxnId="{BD3EF07A-AE57-864E-95E8-DBBCED26AEA1}">
      <dgm:prSet/>
      <dgm:spPr/>
      <dgm:t>
        <a:bodyPr/>
        <a:lstStyle/>
        <a:p>
          <a:endParaRPr lang="es-ES_tradnl"/>
        </a:p>
      </dgm:t>
    </dgm:pt>
    <dgm:pt modelId="{180626AF-5065-624D-A949-900E775C2D5A}">
      <dgm:prSet/>
      <dgm:spPr/>
      <dgm:t>
        <a:bodyPr/>
        <a:lstStyle/>
        <a:p>
          <a:pPr rtl="0"/>
          <a:r>
            <a:rPr lang="es-ES_tradnl" smtClean="0"/>
            <a:t>Slightly quality variations</a:t>
          </a:r>
          <a:endParaRPr lang="es-ES_tradnl"/>
        </a:p>
      </dgm:t>
    </dgm:pt>
    <dgm:pt modelId="{7250BF32-A0C4-2745-A29B-A3C1AE53FC44}" type="parTrans" cxnId="{9CAAFF91-7A31-9F48-852D-B05ED2B05BEA}">
      <dgm:prSet/>
      <dgm:spPr/>
      <dgm:t>
        <a:bodyPr/>
        <a:lstStyle/>
        <a:p>
          <a:endParaRPr lang="es-ES_tradnl"/>
        </a:p>
      </dgm:t>
    </dgm:pt>
    <dgm:pt modelId="{4F3F8175-B003-1449-9778-0B75BC02D92B}" type="sibTrans" cxnId="{9CAAFF91-7A31-9F48-852D-B05ED2B05BEA}">
      <dgm:prSet/>
      <dgm:spPr/>
      <dgm:t>
        <a:bodyPr/>
        <a:lstStyle/>
        <a:p>
          <a:endParaRPr lang="es-ES_tradnl"/>
        </a:p>
      </dgm:t>
    </dgm:pt>
    <dgm:pt modelId="{98352CE4-71F0-9740-8B79-1165AD117F09}">
      <dgm:prSet/>
      <dgm:spPr/>
      <dgm:t>
        <a:bodyPr/>
        <a:lstStyle/>
        <a:p>
          <a:pPr rtl="0"/>
          <a:r>
            <a:rPr lang="es-ES_tradnl" smtClean="0"/>
            <a:t>Priced equally</a:t>
          </a:r>
          <a:endParaRPr lang="es-ES_tradnl"/>
        </a:p>
      </dgm:t>
    </dgm:pt>
    <dgm:pt modelId="{D4D61D8C-2889-284B-A0A4-C65F7CF89495}" type="parTrans" cxnId="{BF2DD2EC-75EA-FD46-BA1D-63C1B192721A}">
      <dgm:prSet/>
      <dgm:spPr/>
      <dgm:t>
        <a:bodyPr/>
        <a:lstStyle/>
        <a:p>
          <a:endParaRPr lang="es-ES_tradnl"/>
        </a:p>
      </dgm:t>
    </dgm:pt>
    <dgm:pt modelId="{43EF5A4C-E54E-4144-B72A-F212C64202F7}" type="sibTrans" cxnId="{BF2DD2EC-75EA-FD46-BA1D-63C1B192721A}">
      <dgm:prSet/>
      <dgm:spPr/>
      <dgm:t>
        <a:bodyPr/>
        <a:lstStyle/>
        <a:p>
          <a:endParaRPr lang="es-ES_tradnl"/>
        </a:p>
      </dgm:t>
    </dgm:pt>
    <dgm:pt modelId="{83B58DE7-E9E9-3448-8F91-F9295F8A86F3}" type="pres">
      <dgm:prSet presAssocID="{E02A00D1-75CA-5A45-9A05-DE2C636D2EBF}" presName="compositeShape" presStyleCnt="0">
        <dgm:presLayoutVars>
          <dgm:chMax val="7"/>
          <dgm:dir/>
          <dgm:resizeHandles val="exact"/>
        </dgm:presLayoutVars>
      </dgm:prSet>
      <dgm:spPr/>
    </dgm:pt>
    <dgm:pt modelId="{3E14C5B3-FB8D-D34F-BCCA-5318B24EABC1}" type="pres">
      <dgm:prSet presAssocID="{8C61ED2A-7776-5049-8B67-7CD75484B179}" presName="circ1" presStyleLbl="vennNode1" presStyleIdx="0" presStyleCnt="6"/>
      <dgm:spPr/>
    </dgm:pt>
    <dgm:pt modelId="{D2AE1A88-5D4E-4D44-87A9-EF1BCDC5EDCA}" type="pres">
      <dgm:prSet presAssocID="{8C61ED2A-7776-5049-8B67-7CD75484B1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D7DF6DD-9569-F945-AD37-A7B2DDFB39B0}" type="pres">
      <dgm:prSet presAssocID="{7D0C6F1A-7EA1-974E-A0F7-1715E123EF10}" presName="circ2" presStyleLbl="vennNode1" presStyleIdx="1" presStyleCnt="6"/>
      <dgm:spPr/>
    </dgm:pt>
    <dgm:pt modelId="{A809284D-D446-2246-9314-F7D54A9D2A0D}" type="pres">
      <dgm:prSet presAssocID="{7D0C6F1A-7EA1-974E-A0F7-1715E123EF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A659B5-E334-6B4C-894B-78A252800483}" type="pres">
      <dgm:prSet presAssocID="{14A7DF8B-D510-B14D-BDED-11E5E326054E}" presName="circ3" presStyleLbl="vennNode1" presStyleIdx="2" presStyleCnt="6"/>
      <dgm:spPr/>
    </dgm:pt>
    <dgm:pt modelId="{0093C688-9634-CB44-87FF-502C1930CB6C}" type="pres">
      <dgm:prSet presAssocID="{14A7DF8B-D510-B14D-BDED-11E5E32605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ADB52B8-6F91-F647-A8CE-2AF7ED8FC346}" type="pres">
      <dgm:prSet presAssocID="{ACC5A8DD-EF6B-2448-81D5-18A90FEF2BBC}" presName="circ4" presStyleLbl="vennNode1" presStyleIdx="3" presStyleCnt="6"/>
      <dgm:spPr/>
    </dgm:pt>
    <dgm:pt modelId="{43CDEB46-B5FB-8F42-8EE9-A0881A5BB6DF}" type="pres">
      <dgm:prSet presAssocID="{ACC5A8DD-EF6B-2448-81D5-18A90FEF2BB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E5BD2DC-CD19-FC43-AFBB-BFC01AE591F8}" type="pres">
      <dgm:prSet presAssocID="{180626AF-5065-624D-A949-900E775C2D5A}" presName="circ5" presStyleLbl="vennNode1" presStyleIdx="4" presStyleCnt="6"/>
      <dgm:spPr/>
    </dgm:pt>
    <dgm:pt modelId="{566F2584-FE45-304F-AAC0-591DF1E3E437}" type="pres">
      <dgm:prSet presAssocID="{180626AF-5065-624D-A949-900E775C2D5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116929-8286-3640-81F6-702EE0E5B194}" type="pres">
      <dgm:prSet presAssocID="{98352CE4-71F0-9740-8B79-1165AD117F09}" presName="circ6" presStyleLbl="vennNode1" presStyleIdx="5" presStyleCnt="6"/>
      <dgm:spPr/>
    </dgm:pt>
    <dgm:pt modelId="{AB4E9D77-0293-B641-BBD6-2678DBE5B5AD}" type="pres">
      <dgm:prSet presAssocID="{98352CE4-71F0-9740-8B79-1165AD117F0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8F00E60-D7AC-454C-B9E8-59415C799CE1}" type="presOf" srcId="{ACC5A8DD-EF6B-2448-81D5-18A90FEF2BBC}" destId="{43CDEB46-B5FB-8F42-8EE9-A0881A5BB6DF}" srcOrd="0" destOrd="0" presId="urn:microsoft.com/office/officeart/2005/8/layout/venn1"/>
    <dgm:cxn modelId="{A44BB9BF-13D0-5840-BFAB-B7EC69CF0B1D}" type="presOf" srcId="{98352CE4-71F0-9740-8B79-1165AD117F09}" destId="{AB4E9D77-0293-B641-BBD6-2678DBE5B5AD}" srcOrd="0" destOrd="0" presId="urn:microsoft.com/office/officeart/2005/8/layout/venn1"/>
    <dgm:cxn modelId="{C887C3D2-F2AC-EB4F-8E41-D4962FF555F3}" srcId="{E02A00D1-75CA-5A45-9A05-DE2C636D2EBF}" destId="{14A7DF8B-D510-B14D-BDED-11E5E326054E}" srcOrd="2" destOrd="0" parTransId="{69060A01-61B0-4040-8F9D-E993959ED1C7}" sibTransId="{EDF803EA-7AD7-B947-AD7B-FE30D41E857D}"/>
    <dgm:cxn modelId="{FF5E9C1D-3DE9-634A-9E17-8EF6F3351C11}" type="presOf" srcId="{E02A00D1-75CA-5A45-9A05-DE2C636D2EBF}" destId="{83B58DE7-E9E9-3448-8F91-F9295F8A86F3}" srcOrd="0" destOrd="0" presId="urn:microsoft.com/office/officeart/2005/8/layout/venn1"/>
    <dgm:cxn modelId="{BF2DD2EC-75EA-FD46-BA1D-63C1B192721A}" srcId="{E02A00D1-75CA-5A45-9A05-DE2C636D2EBF}" destId="{98352CE4-71F0-9740-8B79-1165AD117F09}" srcOrd="5" destOrd="0" parTransId="{D4D61D8C-2889-284B-A0A4-C65F7CF89495}" sibTransId="{43EF5A4C-E54E-4144-B72A-F212C64202F7}"/>
    <dgm:cxn modelId="{9CAAFF91-7A31-9F48-852D-B05ED2B05BEA}" srcId="{E02A00D1-75CA-5A45-9A05-DE2C636D2EBF}" destId="{180626AF-5065-624D-A949-900E775C2D5A}" srcOrd="4" destOrd="0" parTransId="{7250BF32-A0C4-2745-A29B-A3C1AE53FC44}" sibTransId="{4F3F8175-B003-1449-9778-0B75BC02D92B}"/>
    <dgm:cxn modelId="{C6C3CED1-DEE2-D645-987C-8663F5018721}" type="presOf" srcId="{7D0C6F1A-7EA1-974E-A0F7-1715E123EF10}" destId="{A809284D-D446-2246-9314-F7D54A9D2A0D}" srcOrd="0" destOrd="0" presId="urn:microsoft.com/office/officeart/2005/8/layout/venn1"/>
    <dgm:cxn modelId="{CA02E4C2-DD41-2E41-8C01-27993049DD26}" srcId="{E02A00D1-75CA-5A45-9A05-DE2C636D2EBF}" destId="{7D0C6F1A-7EA1-974E-A0F7-1715E123EF10}" srcOrd="1" destOrd="0" parTransId="{BE245FBD-A49E-4F41-AAE8-208543177030}" sibTransId="{605F6DFE-6B69-CE45-A75D-8B9CB525F9E5}"/>
    <dgm:cxn modelId="{BD3EF07A-AE57-864E-95E8-DBBCED26AEA1}" srcId="{E02A00D1-75CA-5A45-9A05-DE2C636D2EBF}" destId="{ACC5A8DD-EF6B-2448-81D5-18A90FEF2BBC}" srcOrd="3" destOrd="0" parTransId="{779B6DC5-ED02-DF45-909A-F9E6926BCBAB}" sibTransId="{1109FDDB-0A78-2F4B-BA67-D801B64836A9}"/>
    <dgm:cxn modelId="{D9B5E843-521B-9945-9CC1-6B735FC87728}" type="presOf" srcId="{180626AF-5065-624D-A949-900E775C2D5A}" destId="{566F2584-FE45-304F-AAC0-591DF1E3E437}" srcOrd="0" destOrd="0" presId="urn:microsoft.com/office/officeart/2005/8/layout/venn1"/>
    <dgm:cxn modelId="{59F08063-6042-1F4B-A55F-6BF5B3360AFB}" srcId="{E02A00D1-75CA-5A45-9A05-DE2C636D2EBF}" destId="{8C61ED2A-7776-5049-8B67-7CD75484B179}" srcOrd="0" destOrd="0" parTransId="{B2ACD030-5AEF-4243-8B44-A1D106BDA950}" sibTransId="{F614F22D-439C-114E-83F9-E4356E39BE51}"/>
    <dgm:cxn modelId="{99A5A253-C2A6-DE40-BFBB-18F1A30F22E3}" type="presOf" srcId="{14A7DF8B-D510-B14D-BDED-11E5E326054E}" destId="{0093C688-9634-CB44-87FF-502C1930CB6C}" srcOrd="0" destOrd="0" presId="urn:microsoft.com/office/officeart/2005/8/layout/venn1"/>
    <dgm:cxn modelId="{A1F07AB1-24CD-E142-A124-14D48F318A40}" type="presOf" srcId="{8C61ED2A-7776-5049-8B67-7CD75484B179}" destId="{D2AE1A88-5D4E-4D44-87A9-EF1BCDC5EDCA}" srcOrd="0" destOrd="0" presId="urn:microsoft.com/office/officeart/2005/8/layout/venn1"/>
    <dgm:cxn modelId="{51DD30E3-B461-8B4A-B6B4-3ECB34853F07}" type="presParOf" srcId="{83B58DE7-E9E9-3448-8F91-F9295F8A86F3}" destId="{3E14C5B3-FB8D-D34F-BCCA-5318B24EABC1}" srcOrd="0" destOrd="0" presId="urn:microsoft.com/office/officeart/2005/8/layout/venn1"/>
    <dgm:cxn modelId="{3421150D-4239-CD47-8392-74D7D49A8B19}" type="presParOf" srcId="{83B58DE7-E9E9-3448-8F91-F9295F8A86F3}" destId="{D2AE1A88-5D4E-4D44-87A9-EF1BCDC5EDCA}" srcOrd="1" destOrd="0" presId="urn:microsoft.com/office/officeart/2005/8/layout/venn1"/>
    <dgm:cxn modelId="{5F684342-34CA-E244-A255-5B33DBBECCE5}" type="presParOf" srcId="{83B58DE7-E9E9-3448-8F91-F9295F8A86F3}" destId="{4D7DF6DD-9569-F945-AD37-A7B2DDFB39B0}" srcOrd="2" destOrd="0" presId="urn:microsoft.com/office/officeart/2005/8/layout/venn1"/>
    <dgm:cxn modelId="{015F9030-B79B-7143-90C0-ED9E71024086}" type="presParOf" srcId="{83B58DE7-E9E9-3448-8F91-F9295F8A86F3}" destId="{A809284D-D446-2246-9314-F7D54A9D2A0D}" srcOrd="3" destOrd="0" presId="urn:microsoft.com/office/officeart/2005/8/layout/venn1"/>
    <dgm:cxn modelId="{D6226A8A-D169-474D-80EC-D3E3C340C2E1}" type="presParOf" srcId="{83B58DE7-E9E9-3448-8F91-F9295F8A86F3}" destId="{78A659B5-E334-6B4C-894B-78A252800483}" srcOrd="4" destOrd="0" presId="urn:microsoft.com/office/officeart/2005/8/layout/venn1"/>
    <dgm:cxn modelId="{0FBADBA6-3F0A-6E42-BB24-144744493B0F}" type="presParOf" srcId="{83B58DE7-E9E9-3448-8F91-F9295F8A86F3}" destId="{0093C688-9634-CB44-87FF-502C1930CB6C}" srcOrd="5" destOrd="0" presId="urn:microsoft.com/office/officeart/2005/8/layout/venn1"/>
    <dgm:cxn modelId="{CFB4CB87-F2B8-0246-96FC-DDE5B104EB05}" type="presParOf" srcId="{83B58DE7-E9E9-3448-8F91-F9295F8A86F3}" destId="{9ADB52B8-6F91-F647-A8CE-2AF7ED8FC346}" srcOrd="6" destOrd="0" presId="urn:microsoft.com/office/officeart/2005/8/layout/venn1"/>
    <dgm:cxn modelId="{7E0B8A7D-4AFD-084D-BA08-D116077E29F1}" type="presParOf" srcId="{83B58DE7-E9E9-3448-8F91-F9295F8A86F3}" destId="{43CDEB46-B5FB-8F42-8EE9-A0881A5BB6DF}" srcOrd="7" destOrd="0" presId="urn:microsoft.com/office/officeart/2005/8/layout/venn1"/>
    <dgm:cxn modelId="{3E3EC9E0-6B5F-CF49-98CE-41DD16413E9F}" type="presParOf" srcId="{83B58DE7-E9E9-3448-8F91-F9295F8A86F3}" destId="{4E5BD2DC-CD19-FC43-AFBB-BFC01AE591F8}" srcOrd="8" destOrd="0" presId="urn:microsoft.com/office/officeart/2005/8/layout/venn1"/>
    <dgm:cxn modelId="{D1003282-53C3-3448-AE4A-39C67395EAF8}" type="presParOf" srcId="{83B58DE7-E9E9-3448-8F91-F9295F8A86F3}" destId="{566F2584-FE45-304F-AAC0-591DF1E3E437}" srcOrd="9" destOrd="0" presId="urn:microsoft.com/office/officeart/2005/8/layout/venn1"/>
    <dgm:cxn modelId="{9789814B-88E4-284D-A258-3A2342C77F6C}" type="presParOf" srcId="{83B58DE7-E9E9-3448-8F91-F9295F8A86F3}" destId="{1E116929-8286-3640-81F6-702EE0E5B194}" srcOrd="10" destOrd="0" presId="urn:microsoft.com/office/officeart/2005/8/layout/venn1"/>
    <dgm:cxn modelId="{50764B98-E782-D843-AA95-822A53A18EE2}" type="presParOf" srcId="{83B58DE7-E9E9-3448-8F91-F9295F8A86F3}" destId="{AB4E9D77-0293-B641-BBD6-2678DBE5B5A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8E4B63-4A8C-3B4F-9D3D-C56A519886B7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s-ES_tradnl"/>
        </a:p>
      </dgm:t>
    </dgm:pt>
    <dgm:pt modelId="{55D7C143-2ADE-234B-B697-505D0F08A685}">
      <dgm:prSet/>
      <dgm:spPr/>
      <dgm:t>
        <a:bodyPr/>
        <a:lstStyle/>
        <a:p>
          <a:pPr rtl="0"/>
          <a:r>
            <a:rPr lang="es-ES_tradnl" smtClean="0"/>
            <a:t>No oil reserves of its own</a:t>
          </a:r>
          <a:endParaRPr lang="es-ES_tradnl"/>
        </a:p>
      </dgm:t>
    </dgm:pt>
    <dgm:pt modelId="{76D05F4C-FF03-6944-9230-833B45B6501D}" type="parTrans" cxnId="{843EC3D3-76AF-EF40-9722-68C540602DBE}">
      <dgm:prSet/>
      <dgm:spPr/>
      <dgm:t>
        <a:bodyPr/>
        <a:lstStyle/>
        <a:p>
          <a:endParaRPr lang="es-ES_tradnl"/>
        </a:p>
      </dgm:t>
    </dgm:pt>
    <dgm:pt modelId="{8B9B5AA8-C4C3-6648-A0D5-0761A12B0470}" type="sibTrans" cxnId="{843EC3D3-76AF-EF40-9722-68C540602DBE}">
      <dgm:prSet/>
      <dgm:spPr/>
      <dgm:t>
        <a:bodyPr/>
        <a:lstStyle/>
        <a:p>
          <a:endParaRPr lang="es-ES_tradnl"/>
        </a:p>
      </dgm:t>
    </dgm:pt>
    <dgm:pt modelId="{6F8B0346-C55B-694A-A93F-68CA420A2805}">
      <dgm:prSet/>
      <dgm:spPr/>
      <dgm:t>
        <a:bodyPr/>
        <a:lstStyle/>
        <a:p>
          <a:pPr rtl="0"/>
          <a:r>
            <a:rPr lang="es-ES_tradnl" smtClean="0"/>
            <a:t>World’s 4th largest consumer</a:t>
          </a:r>
          <a:endParaRPr lang="es-ES_tradnl"/>
        </a:p>
      </dgm:t>
    </dgm:pt>
    <dgm:pt modelId="{288FF75E-A1BF-074C-9F6B-726D2B18A60D}" type="parTrans" cxnId="{2496436F-3674-2448-8112-7F2A2B341C8B}">
      <dgm:prSet/>
      <dgm:spPr/>
      <dgm:t>
        <a:bodyPr/>
        <a:lstStyle/>
        <a:p>
          <a:endParaRPr lang="es-ES_tradnl"/>
        </a:p>
      </dgm:t>
    </dgm:pt>
    <dgm:pt modelId="{077A7FB2-1282-5F45-8952-A9645E01540B}" type="sibTrans" cxnId="{2496436F-3674-2448-8112-7F2A2B341C8B}">
      <dgm:prSet/>
      <dgm:spPr/>
      <dgm:t>
        <a:bodyPr/>
        <a:lstStyle/>
        <a:p>
          <a:endParaRPr lang="es-ES_tradnl"/>
        </a:p>
      </dgm:t>
    </dgm:pt>
    <dgm:pt modelId="{D3A17424-E009-D649-AA15-F8C0DA2BBE71}">
      <dgm:prSet/>
      <dgm:spPr/>
      <dgm:t>
        <a:bodyPr/>
        <a:lstStyle/>
        <a:p>
          <a:pPr rtl="0"/>
          <a:r>
            <a:rPr lang="es-ES_tradnl" smtClean="0"/>
            <a:t>Must import all it requires</a:t>
          </a:r>
          <a:endParaRPr lang="es-ES_tradnl"/>
        </a:p>
      </dgm:t>
    </dgm:pt>
    <dgm:pt modelId="{174EC90F-2387-614F-8DE4-2F6A11A84000}" type="parTrans" cxnId="{EC750D0A-A7AC-734C-BC04-8C89FFE25355}">
      <dgm:prSet/>
      <dgm:spPr/>
      <dgm:t>
        <a:bodyPr/>
        <a:lstStyle/>
        <a:p>
          <a:endParaRPr lang="es-ES_tradnl"/>
        </a:p>
      </dgm:t>
    </dgm:pt>
    <dgm:pt modelId="{8FF596AE-2561-0142-B2C3-6B79CF198459}" type="sibTrans" cxnId="{EC750D0A-A7AC-734C-BC04-8C89FFE25355}">
      <dgm:prSet/>
      <dgm:spPr/>
      <dgm:t>
        <a:bodyPr/>
        <a:lstStyle/>
        <a:p>
          <a:endParaRPr lang="es-ES_tradnl"/>
        </a:p>
      </dgm:t>
    </dgm:pt>
    <dgm:pt modelId="{796CC7F0-1735-9746-B4F0-320F3547907F}" type="pres">
      <dgm:prSet presAssocID="{D38E4B63-4A8C-3B4F-9D3D-C56A519886B7}" presName="compositeShape" presStyleCnt="0">
        <dgm:presLayoutVars>
          <dgm:chMax val="7"/>
          <dgm:dir/>
          <dgm:resizeHandles val="exact"/>
        </dgm:presLayoutVars>
      </dgm:prSet>
      <dgm:spPr/>
    </dgm:pt>
    <dgm:pt modelId="{06DF3C80-5830-5749-BEAD-EF15900D2757}" type="pres">
      <dgm:prSet presAssocID="{55D7C143-2ADE-234B-B697-505D0F08A685}" presName="circ1" presStyleLbl="vennNode1" presStyleIdx="0" presStyleCnt="3"/>
      <dgm:spPr/>
    </dgm:pt>
    <dgm:pt modelId="{935BE8B1-3720-B542-859F-676D0802913C}" type="pres">
      <dgm:prSet presAssocID="{55D7C143-2ADE-234B-B697-505D0F08A6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9C0222-4E71-2E40-A8FA-8EBDDC9F170D}" type="pres">
      <dgm:prSet presAssocID="{6F8B0346-C55B-694A-A93F-68CA420A2805}" presName="circ2" presStyleLbl="vennNode1" presStyleIdx="1" presStyleCnt="3"/>
      <dgm:spPr/>
    </dgm:pt>
    <dgm:pt modelId="{3E811561-62FC-A24B-BA7B-45BA30B167A2}" type="pres">
      <dgm:prSet presAssocID="{6F8B0346-C55B-694A-A93F-68CA420A280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D85635-93D5-6C49-9FA5-B3232FA42C04}" type="pres">
      <dgm:prSet presAssocID="{D3A17424-E009-D649-AA15-F8C0DA2BBE71}" presName="circ3" presStyleLbl="vennNode1" presStyleIdx="2" presStyleCnt="3"/>
      <dgm:spPr/>
    </dgm:pt>
    <dgm:pt modelId="{6D35E8EB-A01D-924E-9DB4-2EDE9CDA510F}" type="pres">
      <dgm:prSet presAssocID="{D3A17424-E009-D649-AA15-F8C0DA2BBE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86EF81-D813-D64B-9D7B-2030A7BBD251}" type="presOf" srcId="{D3A17424-E009-D649-AA15-F8C0DA2BBE71}" destId="{7CD85635-93D5-6C49-9FA5-B3232FA42C04}" srcOrd="0" destOrd="0" presId="urn:microsoft.com/office/officeart/2005/8/layout/venn1"/>
    <dgm:cxn modelId="{843EC3D3-76AF-EF40-9722-68C540602DBE}" srcId="{D38E4B63-4A8C-3B4F-9D3D-C56A519886B7}" destId="{55D7C143-2ADE-234B-B697-505D0F08A685}" srcOrd="0" destOrd="0" parTransId="{76D05F4C-FF03-6944-9230-833B45B6501D}" sibTransId="{8B9B5AA8-C4C3-6648-A0D5-0761A12B0470}"/>
    <dgm:cxn modelId="{CD7C6114-620E-EE4B-81E1-31C34CF101A5}" type="presOf" srcId="{55D7C143-2ADE-234B-B697-505D0F08A685}" destId="{935BE8B1-3720-B542-859F-676D0802913C}" srcOrd="1" destOrd="0" presId="urn:microsoft.com/office/officeart/2005/8/layout/venn1"/>
    <dgm:cxn modelId="{9A53D390-5460-F945-9D44-71DA2B7DF1AD}" type="presOf" srcId="{6F8B0346-C55B-694A-A93F-68CA420A2805}" destId="{A19C0222-4E71-2E40-A8FA-8EBDDC9F170D}" srcOrd="0" destOrd="0" presId="urn:microsoft.com/office/officeart/2005/8/layout/venn1"/>
    <dgm:cxn modelId="{2496436F-3674-2448-8112-7F2A2B341C8B}" srcId="{D38E4B63-4A8C-3B4F-9D3D-C56A519886B7}" destId="{6F8B0346-C55B-694A-A93F-68CA420A2805}" srcOrd="1" destOrd="0" parTransId="{288FF75E-A1BF-074C-9F6B-726D2B18A60D}" sibTransId="{077A7FB2-1282-5F45-8952-A9645E01540B}"/>
    <dgm:cxn modelId="{6CC913AD-C37F-1B49-83D0-4EB20750206A}" type="presOf" srcId="{D38E4B63-4A8C-3B4F-9D3D-C56A519886B7}" destId="{796CC7F0-1735-9746-B4F0-320F3547907F}" srcOrd="0" destOrd="0" presId="urn:microsoft.com/office/officeart/2005/8/layout/venn1"/>
    <dgm:cxn modelId="{EF921890-DB7B-064D-BB42-0918FE848515}" type="presOf" srcId="{D3A17424-E009-D649-AA15-F8C0DA2BBE71}" destId="{6D35E8EB-A01D-924E-9DB4-2EDE9CDA510F}" srcOrd="1" destOrd="0" presId="urn:microsoft.com/office/officeart/2005/8/layout/venn1"/>
    <dgm:cxn modelId="{4D52E185-7592-F248-98FB-4F9D854415C6}" type="presOf" srcId="{6F8B0346-C55B-694A-A93F-68CA420A2805}" destId="{3E811561-62FC-A24B-BA7B-45BA30B167A2}" srcOrd="1" destOrd="0" presId="urn:microsoft.com/office/officeart/2005/8/layout/venn1"/>
    <dgm:cxn modelId="{EC750D0A-A7AC-734C-BC04-8C89FFE25355}" srcId="{D38E4B63-4A8C-3B4F-9D3D-C56A519886B7}" destId="{D3A17424-E009-D649-AA15-F8C0DA2BBE71}" srcOrd="2" destOrd="0" parTransId="{174EC90F-2387-614F-8DE4-2F6A11A84000}" sibTransId="{8FF596AE-2561-0142-B2C3-6B79CF198459}"/>
    <dgm:cxn modelId="{030B6363-2D58-CB40-9D77-7128E0716667}" type="presOf" srcId="{55D7C143-2ADE-234B-B697-505D0F08A685}" destId="{06DF3C80-5830-5749-BEAD-EF15900D2757}" srcOrd="0" destOrd="0" presId="urn:microsoft.com/office/officeart/2005/8/layout/venn1"/>
    <dgm:cxn modelId="{CAD7378B-2877-D74F-9199-DAB8CBAC3C72}" type="presParOf" srcId="{796CC7F0-1735-9746-B4F0-320F3547907F}" destId="{06DF3C80-5830-5749-BEAD-EF15900D2757}" srcOrd="0" destOrd="0" presId="urn:microsoft.com/office/officeart/2005/8/layout/venn1"/>
    <dgm:cxn modelId="{C3A0FB45-89FC-7E42-8AD3-7728DC9FFEA4}" type="presParOf" srcId="{796CC7F0-1735-9746-B4F0-320F3547907F}" destId="{935BE8B1-3720-B542-859F-676D0802913C}" srcOrd="1" destOrd="0" presId="urn:microsoft.com/office/officeart/2005/8/layout/venn1"/>
    <dgm:cxn modelId="{3ED18CB2-AFD8-4B4F-A05A-9976EA11F596}" type="presParOf" srcId="{796CC7F0-1735-9746-B4F0-320F3547907F}" destId="{A19C0222-4E71-2E40-A8FA-8EBDDC9F170D}" srcOrd="2" destOrd="0" presId="urn:microsoft.com/office/officeart/2005/8/layout/venn1"/>
    <dgm:cxn modelId="{CBACAC7E-DEA5-9944-9F09-499B13D51357}" type="presParOf" srcId="{796CC7F0-1735-9746-B4F0-320F3547907F}" destId="{3E811561-62FC-A24B-BA7B-45BA30B167A2}" srcOrd="3" destOrd="0" presId="urn:microsoft.com/office/officeart/2005/8/layout/venn1"/>
    <dgm:cxn modelId="{77EC5CF7-C54C-3F46-86E0-5C57EE890995}" type="presParOf" srcId="{796CC7F0-1735-9746-B4F0-320F3547907F}" destId="{7CD85635-93D5-6C49-9FA5-B3232FA42C04}" srcOrd="4" destOrd="0" presId="urn:microsoft.com/office/officeart/2005/8/layout/venn1"/>
    <dgm:cxn modelId="{B36D45C5-439B-E84A-84F8-E362A784DED1}" type="presParOf" srcId="{796CC7F0-1735-9746-B4F0-320F3547907F}" destId="{6D35E8EB-A01D-924E-9DB4-2EDE9CDA51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B3375-F388-B14F-BB5E-8566B4275172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DE437C80-C76E-EA43-B949-EFA5F5D1D477}">
      <dgm:prSet/>
      <dgm:spPr/>
      <dgm:t>
        <a:bodyPr/>
        <a:lstStyle/>
        <a:p>
          <a:pPr rtl="0"/>
          <a:r>
            <a:rPr lang="es-ES_tradnl" b="1" i="1" dirty="0" err="1" smtClean="0"/>
            <a:t>Buyers</a:t>
          </a:r>
          <a:r>
            <a:rPr lang="es-ES_tradnl" b="1" i="1" dirty="0" smtClean="0"/>
            <a:t> and</a:t>
          </a:r>
          <a:r>
            <a:rPr lang="es-ES_tradnl" b="1" i="1" baseline="0" dirty="0" smtClean="0"/>
            <a:t> </a:t>
          </a:r>
          <a:r>
            <a:rPr lang="es-ES_tradnl" b="1" i="1" dirty="0" err="1" smtClean="0"/>
            <a:t>Producers</a:t>
          </a:r>
          <a:r>
            <a:rPr lang="es-ES_tradnl" b="1" i="1" dirty="0" smtClean="0"/>
            <a:t>: </a:t>
          </a:r>
          <a:r>
            <a:rPr lang="es-ES_tradnl" dirty="0" err="1" smtClean="0"/>
            <a:t>Guarantee</a:t>
          </a:r>
          <a:r>
            <a:rPr lang="es-ES_tradnl" dirty="0" smtClean="0"/>
            <a:t> a </a:t>
          </a:r>
          <a:r>
            <a:rPr lang="es-ES_tradnl" dirty="0" err="1" smtClean="0"/>
            <a:t>predetermined</a:t>
          </a:r>
          <a:r>
            <a:rPr lang="es-ES_tradnl" dirty="0" smtClean="0"/>
            <a:t> </a:t>
          </a:r>
          <a:r>
            <a:rPr lang="es-ES_tradnl" dirty="0" err="1" smtClean="0"/>
            <a:t>cost</a:t>
          </a:r>
          <a:r>
            <a:rPr lang="es-ES_tradnl" dirty="0" smtClean="0"/>
            <a:t> at a </a:t>
          </a:r>
          <a:r>
            <a:rPr lang="es-ES_tradnl" dirty="0" err="1" smtClean="0"/>
            <a:t>predetermined</a:t>
          </a:r>
          <a:r>
            <a:rPr lang="es-ES_tradnl" dirty="0" smtClean="0"/>
            <a:t> time, </a:t>
          </a:r>
          <a:r>
            <a:rPr lang="es-ES_tradnl" dirty="0" err="1" smtClean="0"/>
            <a:t>usually</a:t>
          </a:r>
          <a:r>
            <a:rPr lang="es-ES_tradnl" dirty="0" smtClean="0"/>
            <a:t> </a:t>
          </a:r>
          <a:r>
            <a:rPr lang="es-ES_tradnl" dirty="0" err="1" smtClean="0"/>
            <a:t>before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basic</a:t>
          </a:r>
          <a:r>
            <a:rPr lang="es-ES_tradnl" dirty="0" smtClean="0"/>
            <a:t> </a:t>
          </a:r>
          <a:r>
            <a:rPr lang="es-ES_tradnl" dirty="0" err="1" smtClean="0"/>
            <a:t>good</a:t>
          </a:r>
          <a:r>
            <a:rPr lang="es-ES_tradnl" dirty="0" smtClean="0"/>
            <a:t> </a:t>
          </a:r>
          <a:r>
            <a:rPr lang="es-ES_tradnl" dirty="0" err="1" smtClean="0"/>
            <a:t>is</a:t>
          </a:r>
          <a:r>
            <a:rPr lang="es-ES_tradnl" dirty="0" smtClean="0"/>
            <a:t> </a:t>
          </a:r>
          <a:r>
            <a:rPr lang="es-ES_tradnl" dirty="0" err="1" smtClean="0"/>
            <a:t>processed</a:t>
          </a:r>
          <a:r>
            <a:rPr lang="es-ES_tradnl" dirty="0" smtClean="0"/>
            <a:t>.</a:t>
          </a:r>
          <a:endParaRPr lang="es-ES_tradnl" dirty="0"/>
        </a:p>
      </dgm:t>
    </dgm:pt>
    <dgm:pt modelId="{66C809AC-1F07-C84A-AF85-1C29A1D3556F}" type="parTrans" cxnId="{70D3FD36-F534-8041-BED6-98C39E1CAFA6}">
      <dgm:prSet/>
      <dgm:spPr/>
      <dgm:t>
        <a:bodyPr/>
        <a:lstStyle/>
        <a:p>
          <a:endParaRPr lang="es-ES_tradnl"/>
        </a:p>
      </dgm:t>
    </dgm:pt>
    <dgm:pt modelId="{2BF58E6F-F3D9-0142-923F-65F0EE3F334D}" type="sibTrans" cxnId="{70D3FD36-F534-8041-BED6-98C39E1CAFA6}">
      <dgm:prSet/>
      <dgm:spPr/>
      <dgm:t>
        <a:bodyPr/>
        <a:lstStyle/>
        <a:p>
          <a:endParaRPr lang="es-ES_tradnl"/>
        </a:p>
      </dgm:t>
    </dgm:pt>
    <dgm:pt modelId="{2197EC2D-05C6-E945-8F3E-03153E1F9442}">
      <dgm:prSet/>
      <dgm:spPr/>
      <dgm:t>
        <a:bodyPr/>
        <a:lstStyle/>
        <a:p>
          <a:pPr rtl="0"/>
          <a:r>
            <a:rPr lang="es-ES_tradnl" b="1" i="1" dirty="0" err="1" smtClean="0"/>
            <a:t>Speculators</a:t>
          </a:r>
          <a:r>
            <a:rPr lang="es-ES_tradnl" b="1" i="1" dirty="0" smtClean="0"/>
            <a:t>: </a:t>
          </a:r>
          <a:r>
            <a:rPr lang="es-ES_tradnl" dirty="0" err="1" smtClean="0"/>
            <a:t>Traders</a:t>
          </a:r>
          <a:r>
            <a:rPr lang="es-ES_tradnl" dirty="0" smtClean="0"/>
            <a:t> </a:t>
          </a:r>
          <a:r>
            <a:rPr lang="es-ES_tradnl" dirty="0" err="1" smtClean="0"/>
            <a:t>that</a:t>
          </a:r>
          <a:r>
            <a:rPr lang="es-ES_tradnl" dirty="0" smtClean="0"/>
            <a:t> </a:t>
          </a:r>
          <a:r>
            <a:rPr lang="es-ES_tradnl" dirty="0" err="1" smtClean="0"/>
            <a:t>profit</a:t>
          </a:r>
          <a:r>
            <a:rPr lang="es-ES_tradnl" dirty="0" smtClean="0"/>
            <a:t> </a:t>
          </a:r>
          <a:r>
            <a:rPr lang="es-ES_tradnl" dirty="0" err="1" smtClean="0"/>
            <a:t>from</a:t>
          </a:r>
          <a:r>
            <a:rPr lang="es-ES_tradnl" dirty="0" smtClean="0"/>
            <a:t> </a:t>
          </a:r>
          <a:r>
            <a:rPr lang="es-ES_tradnl" dirty="0" err="1" smtClean="0"/>
            <a:t>volatile</a:t>
          </a:r>
          <a:r>
            <a:rPr lang="es-ES_tradnl" dirty="0" smtClean="0"/>
            <a:t> </a:t>
          </a:r>
          <a:r>
            <a:rPr lang="es-ES_tradnl" dirty="0" err="1" smtClean="0"/>
            <a:t>price</a:t>
          </a:r>
          <a:r>
            <a:rPr lang="es-ES_tradnl" dirty="0" smtClean="0"/>
            <a:t> </a:t>
          </a:r>
          <a:r>
            <a:rPr lang="es-ES_tradnl" dirty="0" err="1" smtClean="0"/>
            <a:t>movements</a:t>
          </a:r>
          <a:r>
            <a:rPr lang="es-ES_tradnl" dirty="0" smtClean="0"/>
            <a:t>, </a:t>
          </a:r>
          <a:r>
            <a:rPr lang="es-ES_tradnl" dirty="0" err="1" smtClean="0"/>
            <a:t>they</a:t>
          </a:r>
          <a:r>
            <a:rPr lang="es-ES_tradnl" dirty="0" smtClean="0"/>
            <a:t> </a:t>
          </a:r>
          <a:r>
            <a:rPr lang="es-ES_tradnl" dirty="0" err="1" smtClean="0"/>
            <a:t>never</a:t>
          </a:r>
          <a:r>
            <a:rPr lang="es-ES_tradnl" dirty="0" smtClean="0"/>
            <a:t> </a:t>
          </a:r>
          <a:r>
            <a:rPr lang="es-ES_tradnl" dirty="0" err="1" smtClean="0"/>
            <a:t>intend</a:t>
          </a:r>
          <a:r>
            <a:rPr lang="es-ES_tradnl" dirty="0" smtClean="0"/>
            <a:t> to </a:t>
          </a:r>
          <a:r>
            <a:rPr lang="es-ES_tradnl" dirty="0" err="1" smtClean="0"/>
            <a:t>posses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commodity</a:t>
          </a:r>
          <a:r>
            <a:rPr lang="es-ES_tradnl" dirty="0" smtClean="0"/>
            <a:t>.</a:t>
          </a:r>
          <a:endParaRPr lang="es-ES_tradnl" dirty="0"/>
        </a:p>
      </dgm:t>
    </dgm:pt>
    <dgm:pt modelId="{3FDFF317-0F5D-7E4E-A712-92DA74EEFCE8}" type="parTrans" cxnId="{FD63FCD0-5BF9-D541-8132-861347FB5135}">
      <dgm:prSet/>
      <dgm:spPr/>
      <dgm:t>
        <a:bodyPr/>
        <a:lstStyle/>
        <a:p>
          <a:endParaRPr lang="es-ES_tradnl"/>
        </a:p>
      </dgm:t>
    </dgm:pt>
    <dgm:pt modelId="{3D746231-5F49-CC41-98EA-8E414A477C41}" type="sibTrans" cxnId="{FD63FCD0-5BF9-D541-8132-861347FB5135}">
      <dgm:prSet/>
      <dgm:spPr/>
      <dgm:t>
        <a:bodyPr/>
        <a:lstStyle/>
        <a:p>
          <a:endParaRPr lang="es-ES_tradnl"/>
        </a:p>
      </dgm:t>
    </dgm:pt>
    <dgm:pt modelId="{D1A91034-FCB9-564D-837D-6EA10D0D84DE}" type="pres">
      <dgm:prSet presAssocID="{CD3B3375-F388-B14F-BB5E-8566B4275172}" presName="compositeShape" presStyleCnt="0">
        <dgm:presLayoutVars>
          <dgm:chMax val="7"/>
          <dgm:dir/>
          <dgm:resizeHandles val="exact"/>
        </dgm:presLayoutVars>
      </dgm:prSet>
      <dgm:spPr/>
    </dgm:pt>
    <dgm:pt modelId="{85DB21C1-C1E7-644C-9355-2E214445C339}" type="pres">
      <dgm:prSet presAssocID="{DE437C80-C76E-EA43-B949-EFA5F5D1D477}" presName="circ1" presStyleLbl="vennNode1" presStyleIdx="0" presStyleCnt="2"/>
      <dgm:spPr/>
    </dgm:pt>
    <dgm:pt modelId="{055C708F-5741-0E40-883A-59459067DAE8}" type="pres">
      <dgm:prSet presAssocID="{DE437C80-C76E-EA43-B949-EFA5F5D1D4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E8BDB4-A0BD-7949-8859-96C746A44DAF}" type="pres">
      <dgm:prSet presAssocID="{2197EC2D-05C6-E945-8F3E-03153E1F9442}" presName="circ2" presStyleLbl="vennNode1" presStyleIdx="1" presStyleCnt="2"/>
      <dgm:spPr/>
    </dgm:pt>
    <dgm:pt modelId="{FF029000-CE28-A541-86F0-7634CCD1E79A}" type="pres">
      <dgm:prSet presAssocID="{2197EC2D-05C6-E945-8F3E-03153E1F94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A01C411-2294-F342-932D-5BC82EC08881}" type="presOf" srcId="{2197EC2D-05C6-E945-8F3E-03153E1F9442}" destId="{A3E8BDB4-A0BD-7949-8859-96C746A44DAF}" srcOrd="0" destOrd="0" presId="urn:microsoft.com/office/officeart/2005/8/layout/venn1"/>
    <dgm:cxn modelId="{C22E7CB1-1471-8F44-BFE5-5B726C5626EF}" type="presOf" srcId="{CD3B3375-F388-B14F-BB5E-8566B4275172}" destId="{D1A91034-FCB9-564D-837D-6EA10D0D84DE}" srcOrd="0" destOrd="0" presId="urn:microsoft.com/office/officeart/2005/8/layout/venn1"/>
    <dgm:cxn modelId="{FD63FCD0-5BF9-D541-8132-861347FB5135}" srcId="{CD3B3375-F388-B14F-BB5E-8566B4275172}" destId="{2197EC2D-05C6-E945-8F3E-03153E1F9442}" srcOrd="1" destOrd="0" parTransId="{3FDFF317-0F5D-7E4E-A712-92DA74EEFCE8}" sibTransId="{3D746231-5F49-CC41-98EA-8E414A477C41}"/>
    <dgm:cxn modelId="{458FD043-D500-EB49-93D7-F1AB2D280C1A}" type="presOf" srcId="{DE437C80-C76E-EA43-B949-EFA5F5D1D477}" destId="{055C708F-5741-0E40-883A-59459067DAE8}" srcOrd="1" destOrd="0" presId="urn:microsoft.com/office/officeart/2005/8/layout/venn1"/>
    <dgm:cxn modelId="{A244A96B-358A-9043-B636-097DD974089B}" type="presOf" srcId="{DE437C80-C76E-EA43-B949-EFA5F5D1D477}" destId="{85DB21C1-C1E7-644C-9355-2E214445C339}" srcOrd="0" destOrd="0" presId="urn:microsoft.com/office/officeart/2005/8/layout/venn1"/>
    <dgm:cxn modelId="{70D3FD36-F534-8041-BED6-98C39E1CAFA6}" srcId="{CD3B3375-F388-B14F-BB5E-8566B4275172}" destId="{DE437C80-C76E-EA43-B949-EFA5F5D1D477}" srcOrd="0" destOrd="0" parTransId="{66C809AC-1F07-C84A-AF85-1C29A1D3556F}" sibTransId="{2BF58E6F-F3D9-0142-923F-65F0EE3F334D}"/>
    <dgm:cxn modelId="{15851E0C-C7C3-4349-8F1C-F428D51DED11}" type="presOf" srcId="{2197EC2D-05C6-E945-8F3E-03153E1F9442}" destId="{FF029000-CE28-A541-86F0-7634CCD1E79A}" srcOrd="1" destOrd="0" presId="urn:microsoft.com/office/officeart/2005/8/layout/venn1"/>
    <dgm:cxn modelId="{9E983992-1436-ED4D-A39B-E86A92BD20AF}" type="presParOf" srcId="{D1A91034-FCB9-564D-837D-6EA10D0D84DE}" destId="{85DB21C1-C1E7-644C-9355-2E214445C339}" srcOrd="0" destOrd="0" presId="urn:microsoft.com/office/officeart/2005/8/layout/venn1"/>
    <dgm:cxn modelId="{8345958A-1987-DD4E-A004-B83E0D124344}" type="presParOf" srcId="{D1A91034-FCB9-564D-837D-6EA10D0D84DE}" destId="{055C708F-5741-0E40-883A-59459067DAE8}" srcOrd="1" destOrd="0" presId="urn:microsoft.com/office/officeart/2005/8/layout/venn1"/>
    <dgm:cxn modelId="{D3C1B3D2-D742-0946-B0C4-F125D0EFB47F}" type="presParOf" srcId="{D1A91034-FCB9-564D-837D-6EA10D0D84DE}" destId="{A3E8BDB4-A0BD-7949-8859-96C746A44DAF}" srcOrd="2" destOrd="0" presId="urn:microsoft.com/office/officeart/2005/8/layout/venn1"/>
    <dgm:cxn modelId="{E3FC2D18-69FA-AB4B-91B3-0E4F2A208F10}" type="presParOf" srcId="{D1A91034-FCB9-564D-837D-6EA10D0D84DE}" destId="{FF029000-CE28-A541-86F0-7634CCD1E79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17CB35-A12F-3C43-8205-13856EAD0649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s-ES_tradnl"/>
        </a:p>
      </dgm:t>
    </dgm:pt>
    <dgm:pt modelId="{14D474DC-03C0-3949-A638-A2F45D99353A}">
      <dgm:prSet/>
      <dgm:spPr/>
      <dgm:t>
        <a:bodyPr/>
        <a:lstStyle/>
        <a:p>
          <a:pPr rtl="0"/>
          <a:r>
            <a:rPr lang="es-ES_tradnl" b="1" smtClean="0">
              <a:solidFill>
                <a:schemeClr val="tx1"/>
              </a:solidFill>
            </a:rPr>
            <a:t>Oil = Market volatility  (Natural gas)</a:t>
          </a:r>
          <a:endParaRPr lang="es-ES_tradnl" b="1">
            <a:solidFill>
              <a:schemeClr val="tx1"/>
            </a:solidFill>
          </a:endParaRPr>
        </a:p>
      </dgm:t>
    </dgm:pt>
    <dgm:pt modelId="{0A00C299-D207-D840-AF82-4CA18BE0D904}" type="parTrans" cxnId="{5C9F0FBF-ABE1-6249-ACEF-99BE80E84669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FA4C6A36-3ED4-6348-9BD7-28BB2977342D}" type="sibTrans" cxnId="{5C9F0FBF-ABE1-6249-ACEF-99BE80E84669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FC7BA049-66B0-F34F-878C-454B3D07B18B}">
      <dgm:prSet/>
      <dgm:spPr/>
      <dgm:t>
        <a:bodyPr/>
        <a:lstStyle/>
        <a:p>
          <a:pPr rtl="0"/>
          <a:r>
            <a:rPr lang="es-ES_tradnl" b="1" smtClean="0">
              <a:solidFill>
                <a:schemeClr val="tx1"/>
              </a:solidFill>
            </a:rPr>
            <a:t>Other commodities such as corn and gold have a tremendous impact on daily stock prices</a:t>
          </a:r>
          <a:endParaRPr lang="es-ES_tradnl" b="1">
            <a:solidFill>
              <a:schemeClr val="tx1"/>
            </a:solidFill>
          </a:endParaRPr>
        </a:p>
      </dgm:t>
    </dgm:pt>
    <dgm:pt modelId="{293E9444-4AB1-8547-B227-291CECD90B83}" type="parTrans" cxnId="{BA6F0746-E2F7-1746-BCB6-FE9CEE922574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6C1EF743-46D8-6343-AE25-F5E47ED7BAF1}" type="sibTrans" cxnId="{BA6F0746-E2F7-1746-BCB6-FE9CEE922574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B41F656D-B038-3247-9912-1C4A291B0BEA}">
      <dgm:prSet/>
      <dgm:spPr/>
      <dgm:t>
        <a:bodyPr/>
        <a:lstStyle/>
        <a:p>
          <a:pPr rtl="0"/>
          <a:r>
            <a:rPr lang="es-ES_tradnl" b="1" smtClean="0">
              <a:solidFill>
                <a:schemeClr val="tx1"/>
              </a:solidFill>
            </a:rPr>
            <a:t>Prices rises, pressure on the company’s margins and quarterly earnings, investors start selling and cause falling stock prices.</a:t>
          </a:r>
          <a:endParaRPr lang="es-ES_tradnl" b="1">
            <a:solidFill>
              <a:schemeClr val="tx1"/>
            </a:solidFill>
          </a:endParaRPr>
        </a:p>
      </dgm:t>
    </dgm:pt>
    <dgm:pt modelId="{10A688E2-F236-AD43-AC6F-FC57CF76C495}" type="parTrans" cxnId="{5E1B6C72-0D43-0546-BFC3-31B7F4A1A407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7038E690-ED3E-8844-94AA-DA95D705EA5B}" type="sibTrans" cxnId="{5E1B6C72-0D43-0546-BFC3-31B7F4A1A407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09130704-E0B2-C04B-94CA-08A9CDA2595B}">
      <dgm:prSet/>
      <dgm:spPr/>
      <dgm:t>
        <a:bodyPr/>
        <a:lstStyle/>
        <a:p>
          <a:pPr rtl="0"/>
          <a:r>
            <a:rPr lang="es-ES_tradnl" b="1" smtClean="0">
              <a:solidFill>
                <a:schemeClr val="tx1"/>
              </a:solidFill>
            </a:rPr>
            <a:t>Fluctuation affects hundreds of the biggest and most widely traded companies</a:t>
          </a:r>
          <a:br>
            <a:rPr lang="es-ES_tradnl" b="1" smtClean="0">
              <a:solidFill>
                <a:schemeClr val="tx1"/>
              </a:solidFill>
            </a:rPr>
          </a:br>
          <a:r>
            <a:rPr lang="es-ES_tradnl" b="1" smtClean="0">
              <a:solidFill>
                <a:schemeClr val="tx1"/>
              </a:solidFill>
            </a:rPr>
            <a:t/>
          </a:r>
          <a:br>
            <a:rPr lang="es-ES_tradnl" b="1" smtClean="0">
              <a:solidFill>
                <a:schemeClr val="tx1"/>
              </a:solidFill>
            </a:rPr>
          </a:br>
          <a:r>
            <a:rPr lang="es-ES_tradnl" b="1" smtClean="0">
              <a:solidFill>
                <a:schemeClr val="tx1"/>
              </a:solidFill>
            </a:rPr>
            <a:t/>
          </a:r>
          <a:br>
            <a:rPr lang="es-ES_tradnl" b="1" smtClean="0">
              <a:solidFill>
                <a:schemeClr val="tx1"/>
              </a:solidFill>
            </a:rPr>
          </a:br>
          <a:r>
            <a:rPr lang="es-ES_tradnl" b="1" smtClean="0">
              <a:solidFill>
                <a:schemeClr val="tx1"/>
              </a:solidFill>
            </a:rPr>
            <a:t/>
          </a:r>
          <a:br>
            <a:rPr lang="es-ES_tradnl" b="1" smtClean="0">
              <a:solidFill>
                <a:schemeClr val="tx1"/>
              </a:solidFill>
            </a:rPr>
          </a:br>
          <a:endParaRPr lang="es-ES_tradnl" b="1">
            <a:solidFill>
              <a:schemeClr val="tx1"/>
            </a:solidFill>
          </a:endParaRPr>
        </a:p>
      </dgm:t>
    </dgm:pt>
    <dgm:pt modelId="{7BC10C3D-A69D-E043-9141-2561F3A4DADB}" type="parTrans" cxnId="{CFE7D246-B877-FD4B-B0B3-36D259971B26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5E5CB7D0-9C08-0B4C-9F71-8CD8056B26C5}" type="sibTrans" cxnId="{CFE7D246-B877-FD4B-B0B3-36D259971B26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DB9F586A-3B1F-1B46-934B-1D7B89418826}" type="pres">
      <dgm:prSet presAssocID="{6C17CB35-A12F-3C43-8205-13856EAD0649}" presName="matrix" presStyleCnt="0">
        <dgm:presLayoutVars>
          <dgm:chMax val="1"/>
          <dgm:dir/>
          <dgm:resizeHandles val="exact"/>
        </dgm:presLayoutVars>
      </dgm:prSet>
      <dgm:spPr/>
    </dgm:pt>
    <dgm:pt modelId="{2C368C07-BA60-2E4C-814F-038A8B7AE3C2}" type="pres">
      <dgm:prSet presAssocID="{6C17CB35-A12F-3C43-8205-13856EAD0649}" presName="diamond" presStyleLbl="bgShp" presStyleIdx="0" presStyleCnt="1"/>
      <dgm:spPr/>
    </dgm:pt>
    <dgm:pt modelId="{49B19B13-9FB2-A647-B34E-DAF6476216B8}" type="pres">
      <dgm:prSet presAssocID="{6C17CB35-A12F-3C43-8205-13856EAD064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D531137-2627-3943-AA53-36A57FDC1602}" type="pres">
      <dgm:prSet presAssocID="{6C17CB35-A12F-3C43-8205-13856EAD06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87750F-4C28-714E-884A-A9299C6B9A76}" type="pres">
      <dgm:prSet presAssocID="{6C17CB35-A12F-3C43-8205-13856EAD06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FB117D-03D8-3E46-9B29-7BEA982B42DC}" type="pres">
      <dgm:prSet presAssocID="{6C17CB35-A12F-3C43-8205-13856EAD064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3381D3-5121-6242-82F4-E0B64F6E31D1}" type="presOf" srcId="{14D474DC-03C0-3949-A638-A2F45D99353A}" destId="{49B19B13-9FB2-A647-B34E-DAF6476216B8}" srcOrd="0" destOrd="0" presId="urn:microsoft.com/office/officeart/2005/8/layout/matrix3"/>
    <dgm:cxn modelId="{CFE7D246-B877-FD4B-B0B3-36D259971B26}" srcId="{6C17CB35-A12F-3C43-8205-13856EAD0649}" destId="{09130704-E0B2-C04B-94CA-08A9CDA2595B}" srcOrd="3" destOrd="0" parTransId="{7BC10C3D-A69D-E043-9141-2561F3A4DADB}" sibTransId="{5E5CB7D0-9C08-0B4C-9F71-8CD8056B26C5}"/>
    <dgm:cxn modelId="{80911C4E-7AEC-1740-AFB8-6AD60E373C97}" type="presOf" srcId="{6C17CB35-A12F-3C43-8205-13856EAD0649}" destId="{DB9F586A-3B1F-1B46-934B-1D7B89418826}" srcOrd="0" destOrd="0" presId="urn:microsoft.com/office/officeart/2005/8/layout/matrix3"/>
    <dgm:cxn modelId="{BA6F0746-E2F7-1746-BCB6-FE9CEE922574}" srcId="{6C17CB35-A12F-3C43-8205-13856EAD0649}" destId="{FC7BA049-66B0-F34F-878C-454B3D07B18B}" srcOrd="1" destOrd="0" parTransId="{293E9444-4AB1-8547-B227-291CECD90B83}" sibTransId="{6C1EF743-46D8-6343-AE25-F5E47ED7BAF1}"/>
    <dgm:cxn modelId="{859852F8-F080-EA45-AA84-47DAC612B7EA}" type="presOf" srcId="{B41F656D-B038-3247-9912-1C4A291B0BEA}" destId="{7787750F-4C28-714E-884A-A9299C6B9A76}" srcOrd="0" destOrd="0" presId="urn:microsoft.com/office/officeart/2005/8/layout/matrix3"/>
    <dgm:cxn modelId="{5E1B6C72-0D43-0546-BFC3-31B7F4A1A407}" srcId="{6C17CB35-A12F-3C43-8205-13856EAD0649}" destId="{B41F656D-B038-3247-9912-1C4A291B0BEA}" srcOrd="2" destOrd="0" parTransId="{10A688E2-F236-AD43-AC6F-FC57CF76C495}" sibTransId="{7038E690-ED3E-8844-94AA-DA95D705EA5B}"/>
    <dgm:cxn modelId="{5C9F0FBF-ABE1-6249-ACEF-99BE80E84669}" srcId="{6C17CB35-A12F-3C43-8205-13856EAD0649}" destId="{14D474DC-03C0-3949-A638-A2F45D99353A}" srcOrd="0" destOrd="0" parTransId="{0A00C299-D207-D840-AF82-4CA18BE0D904}" sibTransId="{FA4C6A36-3ED4-6348-9BD7-28BB2977342D}"/>
    <dgm:cxn modelId="{BDEBA7A5-F46A-944A-B3B8-54DDB66095C9}" type="presOf" srcId="{FC7BA049-66B0-F34F-878C-454B3D07B18B}" destId="{7D531137-2627-3943-AA53-36A57FDC1602}" srcOrd="0" destOrd="0" presId="urn:microsoft.com/office/officeart/2005/8/layout/matrix3"/>
    <dgm:cxn modelId="{755F0352-882E-DC4F-A4A9-1E058C331C79}" type="presOf" srcId="{09130704-E0B2-C04B-94CA-08A9CDA2595B}" destId="{ECFB117D-03D8-3E46-9B29-7BEA982B42DC}" srcOrd="0" destOrd="0" presId="urn:microsoft.com/office/officeart/2005/8/layout/matrix3"/>
    <dgm:cxn modelId="{7FFA5448-4495-5148-8EFC-5B085FAF4F81}" type="presParOf" srcId="{DB9F586A-3B1F-1B46-934B-1D7B89418826}" destId="{2C368C07-BA60-2E4C-814F-038A8B7AE3C2}" srcOrd="0" destOrd="0" presId="urn:microsoft.com/office/officeart/2005/8/layout/matrix3"/>
    <dgm:cxn modelId="{375BBFCC-361A-0E4E-AE8D-9EE65F5E533E}" type="presParOf" srcId="{DB9F586A-3B1F-1B46-934B-1D7B89418826}" destId="{49B19B13-9FB2-A647-B34E-DAF6476216B8}" srcOrd="1" destOrd="0" presId="urn:microsoft.com/office/officeart/2005/8/layout/matrix3"/>
    <dgm:cxn modelId="{327B9EEB-E8DD-6D4A-B6BE-676B4FFB6AB6}" type="presParOf" srcId="{DB9F586A-3B1F-1B46-934B-1D7B89418826}" destId="{7D531137-2627-3943-AA53-36A57FDC1602}" srcOrd="2" destOrd="0" presId="urn:microsoft.com/office/officeart/2005/8/layout/matrix3"/>
    <dgm:cxn modelId="{3C45FCF1-1C41-AA4E-90A6-A65FA8D90979}" type="presParOf" srcId="{DB9F586A-3B1F-1B46-934B-1D7B89418826}" destId="{7787750F-4C28-714E-884A-A9299C6B9A76}" srcOrd="3" destOrd="0" presId="urn:microsoft.com/office/officeart/2005/8/layout/matrix3"/>
    <dgm:cxn modelId="{63435114-2F23-0342-8CF3-8F41423EFCCE}" type="presParOf" srcId="{DB9F586A-3B1F-1B46-934B-1D7B89418826}" destId="{ECFB117D-03D8-3E46-9B29-7BEA982B42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B6DCE-5217-9A4A-9511-E88362FC9D02}">
      <dsp:nvSpPr>
        <dsp:cNvPr id="0" name=""/>
        <dsp:cNvSpPr/>
      </dsp:nvSpPr>
      <dsp:spPr>
        <a:xfrm>
          <a:off x="1252561" y="8361"/>
          <a:ext cx="3057276" cy="305727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smtClean="0"/>
            <a:t>Buying, selling goods for profit.</a:t>
          </a:r>
          <a:endParaRPr lang="es-ES_tradnl" sz="3600" kern="1200"/>
        </a:p>
      </dsp:txBody>
      <dsp:txXfrm>
        <a:off x="1679478" y="368879"/>
        <a:ext cx="1762753" cy="2336239"/>
      </dsp:txXfrm>
    </dsp:sp>
    <dsp:sp modelId="{71C9ED3E-B75B-AC4B-B8D2-68DDA5B6F0ED}">
      <dsp:nvSpPr>
        <dsp:cNvPr id="0" name=""/>
        <dsp:cNvSpPr/>
      </dsp:nvSpPr>
      <dsp:spPr>
        <a:xfrm>
          <a:off x="3456004" y="8361"/>
          <a:ext cx="3057276" cy="305727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smtClean="0"/>
            <a:t>Exchange of goods of equal value.</a:t>
          </a:r>
          <a:endParaRPr lang="es-ES_tradnl" sz="3600" kern="1200"/>
        </a:p>
      </dsp:txBody>
      <dsp:txXfrm>
        <a:off x="4323609" y="368879"/>
        <a:ext cx="1762753" cy="2336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FE6A4-B20A-3E4F-80F5-D93C7B0562A9}">
      <dsp:nvSpPr>
        <dsp:cNvPr id="0" name=""/>
        <dsp:cNvSpPr/>
      </dsp:nvSpPr>
      <dsp:spPr>
        <a:xfrm>
          <a:off x="0" y="78669"/>
          <a:ext cx="7886700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smtClean="0">
              <a:solidFill>
                <a:schemeClr val="tx1"/>
              </a:solidFill>
            </a:rPr>
            <a:t>Not all countries have the natural resources to be self suficient in certain matters.</a:t>
          </a:r>
          <a:endParaRPr lang="es-ES_tradnl" sz="2500" kern="1200">
            <a:solidFill>
              <a:schemeClr val="tx1"/>
            </a:solidFill>
          </a:endParaRPr>
        </a:p>
      </dsp:txBody>
      <dsp:txXfrm>
        <a:off x="48547" y="127216"/>
        <a:ext cx="7789606" cy="897406"/>
      </dsp:txXfrm>
    </dsp:sp>
    <dsp:sp modelId="{EA99DF4F-2A5D-BA48-9374-A1C6B5A41B8C}">
      <dsp:nvSpPr>
        <dsp:cNvPr id="0" name=""/>
        <dsp:cNvSpPr/>
      </dsp:nvSpPr>
      <dsp:spPr>
        <a:xfrm>
          <a:off x="0" y="1145169"/>
          <a:ext cx="7886700" cy="99450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err="1" smtClean="0">
              <a:solidFill>
                <a:schemeClr val="tx1"/>
              </a:solidFill>
            </a:rPr>
            <a:t>It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is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sometimes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cheaper</a:t>
          </a:r>
          <a:r>
            <a:rPr lang="es-ES_tradnl" sz="2500" kern="1200" dirty="0" smtClean="0">
              <a:solidFill>
                <a:schemeClr val="tx1"/>
              </a:solidFill>
            </a:rPr>
            <a:t> to </a:t>
          </a:r>
          <a:r>
            <a:rPr lang="es-ES_tradnl" sz="2500" kern="1200" dirty="0" err="1" smtClean="0">
              <a:solidFill>
                <a:schemeClr val="tx1"/>
              </a:solidFill>
            </a:rPr>
            <a:t>buy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from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another</a:t>
          </a:r>
          <a:r>
            <a:rPr lang="es-ES_tradnl" sz="2500" kern="1200" dirty="0" smtClean="0">
              <a:solidFill>
                <a:schemeClr val="tx1"/>
              </a:solidFill>
            </a:rPr>
            <a:t> country </a:t>
          </a:r>
          <a:r>
            <a:rPr lang="es-ES_tradnl" sz="2500" kern="1200" dirty="0" err="1" smtClean="0">
              <a:solidFill>
                <a:schemeClr val="tx1"/>
              </a:solidFill>
            </a:rPr>
            <a:t>than</a:t>
          </a:r>
          <a:r>
            <a:rPr lang="es-ES_tradnl" sz="2500" kern="1200" dirty="0" smtClean="0">
              <a:solidFill>
                <a:schemeClr val="tx1"/>
              </a:solidFill>
            </a:rPr>
            <a:t> to try to produce </a:t>
          </a:r>
          <a:r>
            <a:rPr lang="es-ES_tradnl" sz="2500" kern="1200" dirty="0" err="1" smtClean="0">
              <a:solidFill>
                <a:schemeClr val="tx1"/>
              </a:solidFill>
            </a:rPr>
            <a:t>the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good</a:t>
          </a:r>
          <a:r>
            <a:rPr lang="es-ES_tradnl" sz="2500" kern="1200" dirty="0" smtClean="0">
              <a:solidFill>
                <a:schemeClr val="tx1"/>
              </a:solidFill>
            </a:rPr>
            <a:t> in </a:t>
          </a:r>
          <a:r>
            <a:rPr lang="es-ES_tradnl" sz="2500" kern="1200" dirty="0" err="1" smtClean="0">
              <a:solidFill>
                <a:schemeClr val="tx1"/>
              </a:solidFill>
            </a:rPr>
            <a:t>their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national</a:t>
          </a:r>
          <a:r>
            <a:rPr lang="es-ES_tradnl" sz="2500" kern="1200" dirty="0" smtClean="0">
              <a:solidFill>
                <a:schemeClr val="tx1"/>
              </a:solidFill>
            </a:rPr>
            <a:t> </a:t>
          </a:r>
          <a:r>
            <a:rPr lang="es-ES_tradnl" sz="2500" kern="1200" dirty="0" err="1" smtClean="0">
              <a:solidFill>
                <a:schemeClr val="tx1"/>
              </a:solidFill>
            </a:rPr>
            <a:t>territory</a:t>
          </a:r>
          <a:r>
            <a:rPr lang="es-ES_tradnl" sz="2500" kern="1200" dirty="0" smtClean="0">
              <a:solidFill>
                <a:schemeClr val="tx1"/>
              </a:solidFill>
            </a:rPr>
            <a:t>.</a:t>
          </a:r>
          <a:endParaRPr lang="es-ES_tradnl" sz="2500" kern="1200" dirty="0">
            <a:solidFill>
              <a:schemeClr val="tx1"/>
            </a:solidFill>
          </a:endParaRPr>
        </a:p>
      </dsp:txBody>
      <dsp:txXfrm>
        <a:off x="48547" y="1193716"/>
        <a:ext cx="7789606" cy="897406"/>
      </dsp:txXfrm>
    </dsp:sp>
    <dsp:sp modelId="{FBE77666-642F-DA47-BD45-0FA441A86D0C}">
      <dsp:nvSpPr>
        <dsp:cNvPr id="0" name=""/>
        <dsp:cNvSpPr/>
      </dsp:nvSpPr>
      <dsp:spPr>
        <a:xfrm>
          <a:off x="0" y="2211669"/>
          <a:ext cx="7886700" cy="99450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smtClean="0">
              <a:solidFill>
                <a:schemeClr val="tx1"/>
              </a:solidFill>
            </a:rPr>
            <a:t>Seasonal changes</a:t>
          </a:r>
          <a:endParaRPr lang="es-ES_tradnl" sz="2500" kern="1200">
            <a:solidFill>
              <a:schemeClr val="tx1"/>
            </a:solidFill>
          </a:endParaRPr>
        </a:p>
      </dsp:txBody>
      <dsp:txXfrm>
        <a:off x="48547" y="2260216"/>
        <a:ext cx="7789606" cy="897406"/>
      </dsp:txXfrm>
    </dsp:sp>
    <dsp:sp modelId="{86CB2C90-7701-3E48-B70B-4B2BC08D6883}">
      <dsp:nvSpPr>
        <dsp:cNvPr id="0" name=""/>
        <dsp:cNvSpPr/>
      </dsp:nvSpPr>
      <dsp:spPr>
        <a:xfrm>
          <a:off x="0" y="3278169"/>
          <a:ext cx="7886700" cy="9945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smtClean="0">
              <a:solidFill>
                <a:schemeClr val="tx1"/>
              </a:solidFill>
            </a:rPr>
            <a:t>Quality</a:t>
          </a:r>
          <a:endParaRPr lang="es-ES_tradnl" sz="2500" kern="1200">
            <a:solidFill>
              <a:schemeClr val="tx1"/>
            </a:solidFill>
          </a:endParaRPr>
        </a:p>
      </dsp:txBody>
      <dsp:txXfrm>
        <a:off x="48547" y="3326716"/>
        <a:ext cx="7789606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4F1FC-7761-334B-9A16-E8D0CF59BD8F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FF6209-1262-3D46-9778-85728122B6FB}">
      <dsp:nvSpPr>
        <dsp:cNvPr id="0" name=""/>
        <dsp:cNvSpPr/>
      </dsp:nvSpPr>
      <dsp:spPr>
        <a:xfrm>
          <a:off x="1274" y="1305401"/>
          <a:ext cx="2508800" cy="1740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smtClean="0">
              <a:solidFill>
                <a:schemeClr val="tx1"/>
              </a:solidFill>
            </a:rPr>
            <a:t>Securities</a:t>
          </a:r>
          <a:endParaRPr lang="es-ES_tradnl" sz="3000" kern="1200">
            <a:solidFill>
              <a:schemeClr val="tx1"/>
            </a:solidFill>
          </a:endParaRPr>
        </a:p>
      </dsp:txBody>
      <dsp:txXfrm>
        <a:off x="86240" y="1390367"/>
        <a:ext cx="2338868" cy="1570603"/>
      </dsp:txXfrm>
    </dsp:sp>
    <dsp:sp modelId="{8D99A71B-B57E-5548-A6E8-508332C431B1}">
      <dsp:nvSpPr>
        <dsp:cNvPr id="0" name=""/>
        <dsp:cNvSpPr/>
      </dsp:nvSpPr>
      <dsp:spPr>
        <a:xfrm>
          <a:off x="2688949" y="1305401"/>
          <a:ext cx="2508800" cy="1740535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smtClean="0">
              <a:solidFill>
                <a:schemeClr val="tx1"/>
              </a:solidFill>
            </a:rPr>
            <a:t>Tangible items</a:t>
          </a:r>
          <a:endParaRPr lang="es-ES_tradnl" sz="3000" kern="1200">
            <a:solidFill>
              <a:schemeClr val="tx1"/>
            </a:solidFill>
          </a:endParaRPr>
        </a:p>
      </dsp:txBody>
      <dsp:txXfrm>
        <a:off x="2773915" y="1390367"/>
        <a:ext cx="2338868" cy="1570603"/>
      </dsp:txXfrm>
    </dsp:sp>
    <dsp:sp modelId="{D9F39AC2-F9E7-C840-B884-235C3C2E3496}">
      <dsp:nvSpPr>
        <dsp:cNvPr id="0" name=""/>
        <dsp:cNvSpPr/>
      </dsp:nvSpPr>
      <dsp:spPr>
        <a:xfrm>
          <a:off x="5376625" y="1305401"/>
          <a:ext cx="2508800" cy="174053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err="1" smtClean="0">
              <a:solidFill>
                <a:schemeClr val="tx1"/>
              </a:solidFill>
            </a:rPr>
            <a:t>Commodities</a:t>
          </a:r>
          <a:endParaRPr lang="es-ES_tradnl" sz="3000" kern="1200" dirty="0">
            <a:solidFill>
              <a:schemeClr val="tx1"/>
            </a:solidFill>
          </a:endParaRPr>
        </a:p>
      </dsp:txBody>
      <dsp:txXfrm>
        <a:off x="5461591" y="1390367"/>
        <a:ext cx="2338868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4C5B3-FB8D-D34F-BCCA-5318B24EABC1}">
      <dsp:nvSpPr>
        <dsp:cNvPr id="0" name=""/>
        <dsp:cNvSpPr/>
      </dsp:nvSpPr>
      <dsp:spPr>
        <a:xfrm>
          <a:off x="3272373" y="1001678"/>
          <a:ext cx="1341952" cy="13419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AE1A88-5D4E-4D44-87A9-EF1BCDC5EDCA}">
      <dsp:nvSpPr>
        <dsp:cNvPr id="0" name=""/>
        <dsp:cNvSpPr/>
      </dsp:nvSpPr>
      <dsp:spPr>
        <a:xfrm>
          <a:off x="3104629" y="0"/>
          <a:ext cx="1677440" cy="9137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Basic good</a:t>
          </a:r>
          <a:endParaRPr lang="es-ES_tradnl" sz="1900" kern="1200"/>
        </a:p>
      </dsp:txBody>
      <dsp:txXfrm>
        <a:off x="3104629" y="0"/>
        <a:ext cx="1677440" cy="913780"/>
      </dsp:txXfrm>
    </dsp:sp>
    <dsp:sp modelId="{4D7DF6DD-9569-F945-AD37-A7B2DDFB39B0}">
      <dsp:nvSpPr>
        <dsp:cNvPr id="0" name=""/>
        <dsp:cNvSpPr/>
      </dsp:nvSpPr>
      <dsp:spPr>
        <a:xfrm>
          <a:off x="3707949" y="1253185"/>
          <a:ext cx="1341952" cy="134195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09284D-D446-2246-9314-F7D54A9D2A0D}">
      <dsp:nvSpPr>
        <dsp:cNvPr id="0" name=""/>
        <dsp:cNvSpPr/>
      </dsp:nvSpPr>
      <dsp:spPr>
        <a:xfrm>
          <a:off x="5149429" y="870267"/>
          <a:ext cx="1589654" cy="10008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Interchangeable</a:t>
          </a:r>
          <a:endParaRPr lang="es-ES_tradnl" sz="1900" kern="1200"/>
        </a:p>
      </dsp:txBody>
      <dsp:txXfrm>
        <a:off x="5149429" y="870267"/>
        <a:ext cx="1589654" cy="1000807"/>
      </dsp:txXfrm>
    </dsp:sp>
    <dsp:sp modelId="{78A659B5-E334-6B4C-894B-78A252800483}">
      <dsp:nvSpPr>
        <dsp:cNvPr id="0" name=""/>
        <dsp:cNvSpPr/>
      </dsp:nvSpPr>
      <dsp:spPr>
        <a:xfrm>
          <a:off x="3707949" y="1756200"/>
          <a:ext cx="1341952" cy="13419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93C688-9634-CB44-87FF-502C1930CB6C}">
      <dsp:nvSpPr>
        <dsp:cNvPr id="0" name=""/>
        <dsp:cNvSpPr/>
      </dsp:nvSpPr>
      <dsp:spPr>
        <a:xfrm>
          <a:off x="5149429" y="2362776"/>
          <a:ext cx="1589654" cy="1118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They have simply been grown or extracted</a:t>
          </a:r>
          <a:endParaRPr lang="es-ES_tradnl" sz="1900" kern="1200"/>
        </a:p>
      </dsp:txBody>
      <dsp:txXfrm>
        <a:off x="5149429" y="2362776"/>
        <a:ext cx="1589654" cy="1118293"/>
      </dsp:txXfrm>
    </dsp:sp>
    <dsp:sp modelId="{9ADB52B8-6F91-F647-A8CE-2AF7ED8FC346}">
      <dsp:nvSpPr>
        <dsp:cNvPr id="0" name=""/>
        <dsp:cNvSpPr/>
      </dsp:nvSpPr>
      <dsp:spPr>
        <a:xfrm>
          <a:off x="3272373" y="2008142"/>
          <a:ext cx="1341952" cy="134195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CDEB46-B5FB-8F42-8EE9-A0881A5BB6DF}">
      <dsp:nvSpPr>
        <dsp:cNvPr id="0" name=""/>
        <dsp:cNvSpPr/>
      </dsp:nvSpPr>
      <dsp:spPr>
        <a:xfrm>
          <a:off x="3104629" y="3437557"/>
          <a:ext cx="1677440" cy="9137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No extra added value to them</a:t>
          </a:r>
          <a:endParaRPr lang="es-ES_tradnl" sz="1900" kern="1200"/>
        </a:p>
      </dsp:txBody>
      <dsp:txXfrm>
        <a:off x="3104629" y="3437557"/>
        <a:ext cx="1677440" cy="913780"/>
      </dsp:txXfrm>
    </dsp:sp>
    <dsp:sp modelId="{4E5BD2DC-CD19-FC43-AFBB-BFC01AE591F8}">
      <dsp:nvSpPr>
        <dsp:cNvPr id="0" name=""/>
        <dsp:cNvSpPr/>
      </dsp:nvSpPr>
      <dsp:spPr>
        <a:xfrm>
          <a:off x="2836798" y="1756200"/>
          <a:ext cx="1341952" cy="134195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6F2584-FE45-304F-AAC0-591DF1E3E437}">
      <dsp:nvSpPr>
        <dsp:cNvPr id="0" name=""/>
        <dsp:cNvSpPr/>
      </dsp:nvSpPr>
      <dsp:spPr>
        <a:xfrm>
          <a:off x="1147615" y="2362776"/>
          <a:ext cx="1589654" cy="1118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Slightly quality variations</a:t>
          </a:r>
          <a:endParaRPr lang="es-ES_tradnl" sz="1900" kern="1200"/>
        </a:p>
      </dsp:txBody>
      <dsp:txXfrm>
        <a:off x="1147615" y="2362776"/>
        <a:ext cx="1589654" cy="1118293"/>
      </dsp:txXfrm>
    </dsp:sp>
    <dsp:sp modelId="{1E116929-8286-3640-81F6-702EE0E5B194}">
      <dsp:nvSpPr>
        <dsp:cNvPr id="0" name=""/>
        <dsp:cNvSpPr/>
      </dsp:nvSpPr>
      <dsp:spPr>
        <a:xfrm>
          <a:off x="2836798" y="1253185"/>
          <a:ext cx="1341952" cy="13419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4E9D77-0293-B641-BBD6-2678DBE5B5AD}">
      <dsp:nvSpPr>
        <dsp:cNvPr id="0" name=""/>
        <dsp:cNvSpPr/>
      </dsp:nvSpPr>
      <dsp:spPr>
        <a:xfrm>
          <a:off x="1147615" y="870267"/>
          <a:ext cx="1589654" cy="1118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Priced equally</a:t>
          </a:r>
          <a:endParaRPr lang="es-ES_tradnl" sz="1900" kern="1200"/>
        </a:p>
      </dsp:txBody>
      <dsp:txXfrm>
        <a:off x="1147615" y="870267"/>
        <a:ext cx="1589654" cy="1118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F3C80-5830-5749-BEAD-EF15900D2757}">
      <dsp:nvSpPr>
        <dsp:cNvPr id="0" name=""/>
        <dsp:cNvSpPr/>
      </dsp:nvSpPr>
      <dsp:spPr>
        <a:xfrm>
          <a:off x="2637948" y="54391"/>
          <a:ext cx="2610802" cy="26108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smtClean="0"/>
            <a:t>No oil reserves of its own</a:t>
          </a:r>
          <a:endParaRPr lang="es-ES_tradnl" sz="2800" kern="1200"/>
        </a:p>
      </dsp:txBody>
      <dsp:txXfrm>
        <a:off x="2986055" y="511282"/>
        <a:ext cx="1914588" cy="1174861"/>
      </dsp:txXfrm>
    </dsp:sp>
    <dsp:sp modelId="{A19C0222-4E71-2E40-A8FA-8EBDDC9F170D}">
      <dsp:nvSpPr>
        <dsp:cNvPr id="0" name=""/>
        <dsp:cNvSpPr/>
      </dsp:nvSpPr>
      <dsp:spPr>
        <a:xfrm>
          <a:off x="358001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smtClean="0"/>
            <a:t>World’s 4th largest consumer</a:t>
          </a:r>
          <a:endParaRPr lang="es-ES_tradnl" sz="2800" kern="1200"/>
        </a:p>
      </dsp:txBody>
      <dsp:txXfrm>
        <a:off x="4378483" y="2360600"/>
        <a:ext cx="1566481" cy="1435941"/>
      </dsp:txXfrm>
    </dsp:sp>
    <dsp:sp modelId="{7CD85635-93D5-6C49-9FA5-B3232FA42C04}">
      <dsp:nvSpPr>
        <dsp:cNvPr id="0" name=""/>
        <dsp:cNvSpPr/>
      </dsp:nvSpPr>
      <dsp:spPr>
        <a:xfrm>
          <a:off x="169588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smtClean="0"/>
            <a:t>Must import all it requires</a:t>
          </a:r>
          <a:endParaRPr lang="es-ES_tradnl" sz="2800" kern="1200"/>
        </a:p>
      </dsp:txBody>
      <dsp:txXfrm>
        <a:off x="1941734" y="2360600"/>
        <a:ext cx="1566481" cy="1435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B21C1-C1E7-644C-9355-2E214445C339}">
      <dsp:nvSpPr>
        <dsp:cNvPr id="0" name=""/>
        <dsp:cNvSpPr/>
      </dsp:nvSpPr>
      <dsp:spPr>
        <a:xfrm>
          <a:off x="219997" y="11835"/>
          <a:ext cx="4327666" cy="43276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i="1" kern="1200" dirty="0" err="1" smtClean="0"/>
            <a:t>Buyers</a:t>
          </a:r>
          <a:r>
            <a:rPr lang="es-ES_tradnl" sz="2600" b="1" i="1" kern="1200" dirty="0" smtClean="0"/>
            <a:t> and</a:t>
          </a:r>
          <a:r>
            <a:rPr lang="es-ES_tradnl" sz="2600" b="1" i="1" kern="1200" baseline="0" dirty="0" smtClean="0"/>
            <a:t> </a:t>
          </a:r>
          <a:r>
            <a:rPr lang="es-ES_tradnl" sz="2600" b="1" i="1" kern="1200" dirty="0" err="1" smtClean="0"/>
            <a:t>Producers</a:t>
          </a:r>
          <a:r>
            <a:rPr lang="es-ES_tradnl" sz="2600" b="1" i="1" kern="1200" dirty="0" smtClean="0"/>
            <a:t>: </a:t>
          </a:r>
          <a:r>
            <a:rPr lang="es-ES_tradnl" sz="2600" kern="1200" dirty="0" err="1" smtClean="0"/>
            <a:t>Guarantee</a:t>
          </a:r>
          <a:r>
            <a:rPr lang="es-ES_tradnl" sz="2600" kern="1200" dirty="0" smtClean="0"/>
            <a:t> a </a:t>
          </a:r>
          <a:r>
            <a:rPr lang="es-ES_tradnl" sz="2600" kern="1200" dirty="0" err="1" smtClean="0"/>
            <a:t>predetermined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cost</a:t>
          </a:r>
          <a:r>
            <a:rPr lang="es-ES_tradnl" sz="2600" kern="1200" dirty="0" smtClean="0"/>
            <a:t> at a </a:t>
          </a:r>
          <a:r>
            <a:rPr lang="es-ES_tradnl" sz="2600" kern="1200" dirty="0" err="1" smtClean="0"/>
            <a:t>predetermined</a:t>
          </a:r>
          <a:r>
            <a:rPr lang="es-ES_tradnl" sz="2600" kern="1200" dirty="0" smtClean="0"/>
            <a:t> time, </a:t>
          </a:r>
          <a:r>
            <a:rPr lang="es-ES_tradnl" sz="2600" kern="1200" dirty="0" err="1" smtClean="0"/>
            <a:t>usually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before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the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basic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good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is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processed</a:t>
          </a:r>
          <a:r>
            <a:rPr lang="es-ES_tradnl" sz="2600" kern="1200" dirty="0" smtClean="0"/>
            <a:t>.</a:t>
          </a:r>
          <a:endParaRPr lang="es-ES_tradnl" sz="2600" kern="1200" dirty="0"/>
        </a:p>
      </dsp:txBody>
      <dsp:txXfrm>
        <a:off x="824310" y="522160"/>
        <a:ext cx="2495231" cy="3307016"/>
      </dsp:txXfrm>
    </dsp:sp>
    <dsp:sp modelId="{A3E8BDB4-A0BD-7949-8859-96C746A44DAF}">
      <dsp:nvSpPr>
        <dsp:cNvPr id="0" name=""/>
        <dsp:cNvSpPr/>
      </dsp:nvSpPr>
      <dsp:spPr>
        <a:xfrm>
          <a:off x="3339036" y="11835"/>
          <a:ext cx="4327666" cy="43276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i="1" kern="1200" dirty="0" err="1" smtClean="0"/>
            <a:t>Speculators</a:t>
          </a:r>
          <a:r>
            <a:rPr lang="es-ES_tradnl" sz="2600" b="1" i="1" kern="1200" dirty="0" smtClean="0"/>
            <a:t>: </a:t>
          </a:r>
          <a:r>
            <a:rPr lang="es-ES_tradnl" sz="2600" kern="1200" dirty="0" err="1" smtClean="0"/>
            <a:t>Traders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that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profit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from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volatile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price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movements</a:t>
          </a:r>
          <a:r>
            <a:rPr lang="es-ES_tradnl" sz="2600" kern="1200" dirty="0" smtClean="0"/>
            <a:t>, </a:t>
          </a:r>
          <a:r>
            <a:rPr lang="es-ES_tradnl" sz="2600" kern="1200" dirty="0" err="1" smtClean="0"/>
            <a:t>they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never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intend</a:t>
          </a:r>
          <a:r>
            <a:rPr lang="es-ES_tradnl" sz="2600" kern="1200" dirty="0" smtClean="0"/>
            <a:t> to </a:t>
          </a:r>
          <a:r>
            <a:rPr lang="es-ES_tradnl" sz="2600" kern="1200" dirty="0" err="1" smtClean="0"/>
            <a:t>posses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the</a:t>
          </a:r>
          <a:r>
            <a:rPr lang="es-ES_tradnl" sz="2600" kern="1200" dirty="0" smtClean="0"/>
            <a:t> </a:t>
          </a:r>
          <a:r>
            <a:rPr lang="es-ES_tradnl" sz="2600" kern="1200" dirty="0" err="1" smtClean="0"/>
            <a:t>commodity</a:t>
          </a:r>
          <a:r>
            <a:rPr lang="es-ES_tradnl" sz="2600" kern="1200" dirty="0" smtClean="0"/>
            <a:t>.</a:t>
          </a:r>
          <a:endParaRPr lang="es-ES_tradnl" sz="2600" kern="1200" dirty="0"/>
        </a:p>
      </dsp:txBody>
      <dsp:txXfrm>
        <a:off x="4567157" y="522160"/>
        <a:ext cx="2495231" cy="3307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68C07-BA60-2E4C-814F-038A8B7AE3C2}">
      <dsp:nvSpPr>
        <dsp:cNvPr id="0" name=""/>
        <dsp:cNvSpPr/>
      </dsp:nvSpPr>
      <dsp:spPr>
        <a:xfrm>
          <a:off x="1781736" y="0"/>
          <a:ext cx="5580528" cy="558052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19B13-9FB2-A647-B34E-DAF6476216B8}">
      <dsp:nvSpPr>
        <dsp:cNvPr id="0" name=""/>
        <dsp:cNvSpPr/>
      </dsp:nvSpPr>
      <dsp:spPr>
        <a:xfrm>
          <a:off x="2311886" y="530150"/>
          <a:ext cx="2176405" cy="21764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>
              <a:solidFill>
                <a:schemeClr val="tx1"/>
              </a:solidFill>
            </a:rPr>
            <a:t>Oil = Market volatility  (Natural gas)</a:t>
          </a:r>
          <a:endParaRPr lang="es-ES_tradnl" sz="1400" b="1" kern="1200">
            <a:solidFill>
              <a:schemeClr val="tx1"/>
            </a:solidFill>
          </a:endParaRPr>
        </a:p>
      </dsp:txBody>
      <dsp:txXfrm>
        <a:off x="2418129" y="636393"/>
        <a:ext cx="1963919" cy="1963919"/>
      </dsp:txXfrm>
    </dsp:sp>
    <dsp:sp modelId="{7D531137-2627-3943-AA53-36A57FDC1602}">
      <dsp:nvSpPr>
        <dsp:cNvPr id="0" name=""/>
        <dsp:cNvSpPr/>
      </dsp:nvSpPr>
      <dsp:spPr>
        <a:xfrm>
          <a:off x="4655707" y="530150"/>
          <a:ext cx="2176405" cy="217640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>
              <a:solidFill>
                <a:schemeClr val="tx1"/>
              </a:solidFill>
            </a:rPr>
            <a:t>Other commodities such as corn and gold have a tremendous impact on daily stock prices</a:t>
          </a:r>
          <a:endParaRPr lang="es-ES_tradnl" sz="1400" b="1" kern="1200">
            <a:solidFill>
              <a:schemeClr val="tx1"/>
            </a:solidFill>
          </a:endParaRPr>
        </a:p>
      </dsp:txBody>
      <dsp:txXfrm>
        <a:off x="4761950" y="636393"/>
        <a:ext cx="1963919" cy="1963919"/>
      </dsp:txXfrm>
    </dsp:sp>
    <dsp:sp modelId="{7787750F-4C28-714E-884A-A9299C6B9A76}">
      <dsp:nvSpPr>
        <dsp:cNvPr id="0" name=""/>
        <dsp:cNvSpPr/>
      </dsp:nvSpPr>
      <dsp:spPr>
        <a:xfrm>
          <a:off x="2311886" y="2873971"/>
          <a:ext cx="2176405" cy="217640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>
              <a:solidFill>
                <a:schemeClr val="tx1"/>
              </a:solidFill>
            </a:rPr>
            <a:t>Prices rises, pressure on the company’s margins and quarterly earnings, investors start selling and cause falling stock prices.</a:t>
          </a:r>
          <a:endParaRPr lang="es-ES_tradnl" sz="1400" b="1" kern="1200">
            <a:solidFill>
              <a:schemeClr val="tx1"/>
            </a:solidFill>
          </a:endParaRPr>
        </a:p>
      </dsp:txBody>
      <dsp:txXfrm>
        <a:off x="2418129" y="2980214"/>
        <a:ext cx="1963919" cy="1963919"/>
      </dsp:txXfrm>
    </dsp:sp>
    <dsp:sp modelId="{ECFB117D-03D8-3E46-9B29-7BEA982B42DC}">
      <dsp:nvSpPr>
        <dsp:cNvPr id="0" name=""/>
        <dsp:cNvSpPr/>
      </dsp:nvSpPr>
      <dsp:spPr>
        <a:xfrm>
          <a:off x="4655707" y="2873971"/>
          <a:ext cx="2176405" cy="217640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>
              <a:solidFill>
                <a:schemeClr val="tx1"/>
              </a:solidFill>
            </a:rPr>
            <a:t>Fluctuation affects hundreds of the biggest and most widely traded companies</a:t>
          </a:r>
          <a:br>
            <a:rPr lang="es-ES_tradnl" sz="1400" b="1" kern="1200" smtClean="0">
              <a:solidFill>
                <a:schemeClr val="tx1"/>
              </a:solidFill>
            </a:rPr>
          </a:br>
          <a:r>
            <a:rPr lang="es-ES_tradnl" sz="1400" b="1" kern="1200" smtClean="0">
              <a:solidFill>
                <a:schemeClr val="tx1"/>
              </a:solidFill>
            </a:rPr>
            <a:t/>
          </a:r>
          <a:br>
            <a:rPr lang="es-ES_tradnl" sz="1400" b="1" kern="1200" smtClean="0">
              <a:solidFill>
                <a:schemeClr val="tx1"/>
              </a:solidFill>
            </a:rPr>
          </a:br>
          <a:r>
            <a:rPr lang="es-ES_tradnl" sz="1400" b="1" kern="1200" smtClean="0">
              <a:solidFill>
                <a:schemeClr val="tx1"/>
              </a:solidFill>
            </a:rPr>
            <a:t/>
          </a:r>
          <a:br>
            <a:rPr lang="es-ES_tradnl" sz="1400" b="1" kern="1200" smtClean="0">
              <a:solidFill>
                <a:schemeClr val="tx1"/>
              </a:solidFill>
            </a:rPr>
          </a:br>
          <a:r>
            <a:rPr lang="es-ES_tradnl" sz="1400" b="1" kern="1200" smtClean="0">
              <a:solidFill>
                <a:schemeClr val="tx1"/>
              </a:solidFill>
            </a:rPr>
            <a:t/>
          </a:r>
          <a:br>
            <a:rPr lang="es-ES_tradnl" sz="1400" b="1" kern="1200" smtClean="0">
              <a:solidFill>
                <a:schemeClr val="tx1"/>
              </a:solidFill>
            </a:rPr>
          </a:br>
          <a:endParaRPr lang="es-ES_tradnl" sz="1400" b="1" kern="1200">
            <a:solidFill>
              <a:schemeClr val="tx1"/>
            </a:solidFill>
          </a:endParaRPr>
        </a:p>
      </dsp:txBody>
      <dsp:txXfrm>
        <a:off x="4761950" y="2980214"/>
        <a:ext cx="1963919" cy="196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58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1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418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23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52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751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895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804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809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79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29382-C10E-D849-8A7C-3CA7CEC1F0FA}" type="datetimeFigureOut">
              <a:rPr lang="es-ES_tradnl" smtClean="0"/>
              <a:t>3/11/16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C0E6-513F-5B42-AAF8-EC918A227F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911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articles/mutualfund/09/commodity-mutual-funds.asp" TargetMode="External"/><Relationship Id="rId4" Type="http://schemas.openxmlformats.org/officeDocument/2006/relationships/hyperlink" Target="http://www.nasdaq.com/article/how-oil-prices-gold-and-other-commodities-move-the-market-cm593395" TargetMode="External"/><Relationship Id="rId5" Type="http://schemas.openxmlformats.org/officeDocument/2006/relationships/hyperlink" Target="http://www.investopedia.com/terms/t/trade.asp" TargetMode="External"/><Relationship Id="rId6" Type="http://schemas.openxmlformats.org/officeDocument/2006/relationships/hyperlink" Target="http://www.economicsonline.co.uk/Global_economics/Why_do_countries_trad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vestopedia.com/terms/c/commodity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4517"/>
            <a:ext cx="7772400" cy="2387600"/>
          </a:xfrm>
        </p:spPr>
        <p:txBody>
          <a:bodyPr/>
          <a:lstStyle/>
          <a:p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Trading in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Oil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Gold and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Other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582117"/>
            <a:ext cx="6858000" cy="1655762"/>
          </a:xfrm>
        </p:spPr>
        <p:txBody>
          <a:bodyPr/>
          <a:lstStyle/>
          <a:p>
            <a:r>
              <a:rPr lang="es-ES_tradnl" dirty="0">
                <a:latin typeface="Bauhaus 93" charset="0"/>
                <a:ea typeface="Bauhaus 93" charset="0"/>
                <a:cs typeface="Bauhaus 93" charset="0"/>
              </a:rPr>
              <a:t>L</a:t>
            </a:r>
            <a:r>
              <a:rPr lang="es-ES_tradnl" dirty="0" smtClean="0">
                <a:latin typeface="Bauhaus 93" charset="0"/>
                <a:ea typeface="Bauhaus 93" charset="0"/>
                <a:cs typeface="Bauhaus 93" charset="0"/>
              </a:rPr>
              <a:t>ucina Guzm</a:t>
            </a:r>
            <a:r>
              <a:rPr lang="es-ES_tradnl" dirty="0" smtClean="0">
                <a:latin typeface="Bauhaus 93" charset="0"/>
                <a:ea typeface="Bauhaus 93" charset="0"/>
                <a:cs typeface="Bauhaus 93" charset="0"/>
              </a:rPr>
              <a:t>án Ibarra</a:t>
            </a:r>
            <a:endParaRPr lang="es-ES_tradnl" dirty="0">
              <a:latin typeface="Bauhaus 93" charset="0"/>
              <a:ea typeface="Bauhaus 93" charset="0"/>
              <a:cs typeface="Bauhaus 93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9"/>
          <a:stretch/>
        </p:blipFill>
        <p:spPr>
          <a:xfrm>
            <a:off x="161365" y="3657676"/>
            <a:ext cx="3993776" cy="29678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85" y="3657676"/>
            <a:ext cx="44767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6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Investing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in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39072"/>
            <a:ext cx="7886700" cy="435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s-ES_tradnl" sz="2000" dirty="0" err="1" smtClean="0">
                <a:latin typeface="Bauhaus 93" charset="0"/>
                <a:ea typeface="Bauhaus 93" charset="0"/>
                <a:cs typeface="Bauhaus 93" charset="0"/>
              </a:rPr>
              <a:t>Advantages</a:t>
            </a:r>
            <a:r>
              <a:rPr lang="es-ES_tradnl" sz="2000" dirty="0" smtClean="0">
                <a:latin typeface="Bauhaus 93" charset="0"/>
                <a:ea typeface="Bauhaus 93" charset="0"/>
                <a:cs typeface="Bauhaus 93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s-ES_tradnl" sz="2000" dirty="0" err="1" smtClean="0"/>
              <a:t>Encourages</a:t>
            </a:r>
            <a:r>
              <a:rPr lang="es-ES_tradnl" sz="2000" dirty="0" smtClean="0"/>
              <a:t> a country to </a:t>
            </a:r>
            <a:r>
              <a:rPr lang="es-ES_tradnl" sz="2000" dirty="0" err="1" smtClean="0"/>
              <a:t>specialise</a:t>
            </a:r>
            <a:r>
              <a:rPr lang="es-ES_tradnl" sz="2000" dirty="0" smtClean="0"/>
              <a:t> in a </a:t>
            </a:r>
            <a:r>
              <a:rPr lang="es-ES_tradnl" sz="2000" dirty="0" err="1" smtClean="0"/>
              <a:t>primary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good</a:t>
            </a:r>
            <a:r>
              <a:rPr lang="es-ES_tradnl" sz="2000" dirty="0" smtClean="0"/>
              <a:t>.</a:t>
            </a:r>
          </a:p>
          <a:p>
            <a:pPr marL="514350" indent="-514350">
              <a:buAutoNum type="arabicPeriod"/>
            </a:pPr>
            <a:r>
              <a:rPr lang="es-ES_tradnl" sz="2000" dirty="0" smtClean="0"/>
              <a:t> </a:t>
            </a:r>
            <a:r>
              <a:rPr lang="es-ES_tradnl" sz="2000" dirty="0" err="1" smtClean="0"/>
              <a:t>Production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higher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volumes</a:t>
            </a:r>
            <a:endParaRPr lang="es-ES_tradnl" sz="2000" dirty="0" smtClean="0"/>
          </a:p>
          <a:p>
            <a:pPr marL="514350" indent="-514350">
              <a:buAutoNum type="arabicPeriod"/>
            </a:pPr>
            <a:r>
              <a:rPr lang="es-ES_tradnl" sz="2000" dirty="0" err="1" smtClean="0"/>
              <a:t>Increase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quality</a:t>
            </a:r>
            <a:endParaRPr lang="es-ES_tradnl" sz="2000" dirty="0" smtClean="0"/>
          </a:p>
          <a:p>
            <a:pPr marL="514350" indent="-514350">
              <a:buAutoNum type="arabicPeriod"/>
            </a:pPr>
            <a:r>
              <a:rPr lang="es-ES_tradnl" sz="2000" dirty="0" err="1" smtClean="0"/>
              <a:t>Employment</a:t>
            </a:r>
            <a:r>
              <a:rPr lang="es-ES_tradnl" sz="2000" dirty="0" smtClean="0"/>
              <a:t> </a:t>
            </a:r>
          </a:p>
          <a:p>
            <a:pPr marL="514350" indent="-514350">
              <a:buAutoNum type="arabicPeriod"/>
            </a:pPr>
            <a:endParaRPr lang="es-ES_tradnl" sz="2000" dirty="0"/>
          </a:p>
          <a:p>
            <a:pPr marL="514350" indent="-514350">
              <a:buAutoNum type="arabicPeriod"/>
            </a:pPr>
            <a:endParaRPr lang="es-ES_tradnl" sz="2000" dirty="0" smtClean="0"/>
          </a:p>
          <a:p>
            <a:pPr marL="514350" indent="-514350">
              <a:buAutoNum type="arabicPeriod"/>
            </a:pPr>
            <a:endParaRPr lang="es-ES_tradnl" sz="2000" dirty="0"/>
          </a:p>
          <a:p>
            <a:pPr marL="514350" indent="-514350">
              <a:buAutoNum type="arabicPeriod"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 algn="ctr">
              <a:buNone/>
            </a:pPr>
            <a:r>
              <a:rPr lang="es-ES_tradnl" sz="2000" dirty="0" err="1" smtClean="0">
                <a:latin typeface="Bauhaus 93" charset="0"/>
                <a:ea typeface="Bauhaus 93" charset="0"/>
                <a:cs typeface="Bauhaus 93" charset="0"/>
              </a:rPr>
              <a:t>Disadvantages</a:t>
            </a:r>
            <a:r>
              <a:rPr lang="es-ES_tradnl" sz="2000" dirty="0" smtClean="0">
                <a:latin typeface="Bauhaus 93" charset="0"/>
                <a:ea typeface="Bauhaus 93" charset="0"/>
                <a:cs typeface="Bauhaus 93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s-ES_tradnl" sz="2000" dirty="0" err="1" smtClean="0"/>
              <a:t>Over-specialisation</a:t>
            </a:r>
            <a:r>
              <a:rPr lang="es-ES_tradnl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s-ES_tradnl" sz="2000" dirty="0" err="1" smtClean="0"/>
              <a:t>Loss</a:t>
            </a:r>
            <a:r>
              <a:rPr lang="es-ES_tradnl" sz="2000" dirty="0" smtClean="0"/>
              <a:t> of </a:t>
            </a:r>
            <a:r>
              <a:rPr lang="es-ES_tradnl" sz="2000" dirty="0" err="1" smtClean="0"/>
              <a:t>jobs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world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demand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falls</a:t>
            </a:r>
            <a:endParaRPr lang="es-ES_tradnl" sz="2000" dirty="0" smtClean="0"/>
          </a:p>
          <a:p>
            <a:pPr marL="457200" indent="-457200">
              <a:buAutoNum type="arabicPeriod"/>
            </a:pPr>
            <a:r>
              <a:rPr lang="es-ES_tradnl" sz="2000" dirty="0" err="1" smtClean="0"/>
              <a:t>There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no </a:t>
            </a:r>
            <a:r>
              <a:rPr lang="es-ES_tradnl" sz="2000" dirty="0" err="1" smtClean="0"/>
              <a:t>growing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certain</a:t>
            </a:r>
            <a:r>
              <a:rPr lang="es-ES_tradnl" sz="2000" dirty="0" smtClean="0"/>
              <a:t> industries </a:t>
            </a:r>
          </a:p>
          <a:p>
            <a:pPr marL="457200" indent="-457200">
              <a:buAutoNum type="arabicPeriod"/>
            </a:pPr>
            <a:r>
              <a:rPr lang="es-ES_tradnl" sz="2000" dirty="0" err="1" smtClean="0"/>
              <a:t>Cheaper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imports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destroy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domestic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market</a:t>
            </a:r>
            <a:r>
              <a:rPr lang="es-ES_tradnl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s-ES_tradnl" sz="2000" dirty="0" err="1" smtClean="0"/>
              <a:t>Volatile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market</a:t>
            </a:r>
            <a:endParaRPr lang="es-ES_tradnl" sz="2000" dirty="0" smtClean="0"/>
          </a:p>
          <a:p>
            <a:pPr marL="0" indent="0">
              <a:buNone/>
            </a:pPr>
            <a:endParaRPr lang="es-ES_tradn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4200735"/>
            <a:ext cx="4410635" cy="24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2858294"/>
            <a:ext cx="3657600" cy="365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/>
          <a:lstStyle/>
          <a:p>
            <a:pPr algn="r"/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Types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of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traders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6856"/>
              </p:ext>
            </p:extLst>
          </p:nvPr>
        </p:nvGraphicFramePr>
        <p:xfrm>
          <a:off x="171450" y="85743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72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move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market</a:t>
            </a:r>
            <a:r>
              <a:rPr lang="is-I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…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44861"/>
              </p:ext>
            </p:extLst>
          </p:nvPr>
        </p:nvGraphicFramePr>
        <p:xfrm>
          <a:off x="0" y="1277472"/>
          <a:ext cx="9144000" cy="558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3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Oil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leads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list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of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that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move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market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</a:p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Oil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key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input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variety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of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products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use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daily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</a:p>
          <a:p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Gold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indirectly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follows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movements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in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market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 </a:t>
            </a:r>
          </a:p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Metals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gain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value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during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market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downturns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</a:p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Lumber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influences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directly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housing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market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 </a:t>
            </a:r>
          </a:p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Corn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among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versatile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and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complex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 Single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importan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crop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in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world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 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4" y="2523530"/>
            <a:ext cx="7886700" cy="3627882"/>
          </a:xfrm>
        </p:spPr>
      </p:pic>
      <p:sp>
        <p:nvSpPr>
          <p:cNvPr id="5" name="CuadroTexto 4"/>
          <p:cNvSpPr txBox="1"/>
          <p:nvPr/>
        </p:nvSpPr>
        <p:spPr>
          <a:xfrm>
            <a:off x="1640541" y="1075765"/>
            <a:ext cx="583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Questions</a:t>
            </a:r>
            <a:r>
              <a:rPr lang="es-ES_tradnl" sz="6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? </a:t>
            </a:r>
            <a:endParaRPr lang="es-ES_tradnl" sz="6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References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>
                <a:hlinkClick r:id="rId2"/>
              </a:rPr>
              <a:t>http://</a:t>
            </a:r>
            <a:r>
              <a:rPr lang="es-ES_tradnl" dirty="0" smtClean="0">
                <a:hlinkClick r:id="rId2"/>
              </a:rPr>
              <a:t>www.investopedia.com/terms/c/commodity.asp</a:t>
            </a:r>
            <a:r>
              <a:rPr lang="es-ES_tradnl" dirty="0" smtClean="0"/>
              <a:t> </a:t>
            </a:r>
          </a:p>
          <a:p>
            <a:r>
              <a:rPr lang="es-ES_tradnl" dirty="0">
                <a:hlinkClick r:id="rId3"/>
              </a:rPr>
              <a:t>http://</a:t>
            </a:r>
            <a:r>
              <a:rPr lang="es-ES_tradnl" dirty="0" smtClean="0">
                <a:hlinkClick r:id="rId3"/>
              </a:rPr>
              <a:t>www.investopedia.com/articles/mutualfund/09/commodity-mutual-funds.asp</a:t>
            </a:r>
            <a:r>
              <a:rPr lang="es-ES_tradnl" dirty="0" smtClean="0"/>
              <a:t> </a:t>
            </a:r>
          </a:p>
          <a:p>
            <a:r>
              <a:rPr lang="es-ES_tradnl" dirty="0">
                <a:hlinkClick r:id="rId4"/>
              </a:rPr>
              <a:t>http://</a:t>
            </a:r>
            <a:r>
              <a:rPr lang="es-ES_tradnl" dirty="0" smtClean="0">
                <a:hlinkClick r:id="rId4"/>
              </a:rPr>
              <a:t>www.nasdaq.com/article/how-oil-prices-gold-and-other-commodities-move-the-market-cm593395</a:t>
            </a:r>
            <a:r>
              <a:rPr lang="es-ES_tradnl" dirty="0" smtClean="0"/>
              <a:t> </a:t>
            </a:r>
          </a:p>
          <a:p>
            <a:r>
              <a:rPr lang="es-ES_tradnl" dirty="0">
                <a:hlinkClick r:id="rId5"/>
              </a:rPr>
              <a:t>http://</a:t>
            </a:r>
            <a:r>
              <a:rPr lang="es-ES_tradnl" dirty="0" smtClean="0">
                <a:hlinkClick r:id="rId5"/>
              </a:rPr>
              <a:t>www.investopedia.com/terms/t/trade.asp</a:t>
            </a:r>
            <a:r>
              <a:rPr lang="es-ES_tradnl" dirty="0" smtClean="0"/>
              <a:t> </a:t>
            </a:r>
          </a:p>
          <a:p>
            <a:r>
              <a:rPr lang="es-ES_tradnl" dirty="0">
                <a:hlinkClick r:id="rId6"/>
              </a:rPr>
              <a:t>http://</a:t>
            </a:r>
            <a:r>
              <a:rPr lang="es-ES_tradnl" dirty="0" smtClean="0">
                <a:hlinkClick r:id="rId6"/>
              </a:rPr>
              <a:t>www.economicsonline.co.uk/Global_economics/Why_do_countries_trade.html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29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453596"/>
              </p:ext>
            </p:extLst>
          </p:nvPr>
        </p:nvGraphicFramePr>
        <p:xfrm>
          <a:off x="749508" y="3102963"/>
          <a:ext cx="7765842" cy="307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" y="408505"/>
            <a:ext cx="7287768" cy="2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810" y="201509"/>
            <a:ext cx="7886700" cy="1325563"/>
          </a:xfrm>
        </p:spPr>
        <p:txBody>
          <a:bodyPr/>
          <a:lstStyle/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History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of Trading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86" y="0"/>
            <a:ext cx="4310399" cy="32112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4" y="1356318"/>
            <a:ext cx="3709857" cy="37098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86" y="3211247"/>
            <a:ext cx="3943350" cy="34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trading so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important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between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countries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25514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6" y="4317455"/>
            <a:ext cx="3822148" cy="21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can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parties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people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countries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trade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905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9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are </a:t>
            </a:r>
            <a:r>
              <a:rPr lang="en-US" i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? + CHARACTERISTICS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80366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Clasification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of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073764"/>
              </p:ext>
            </p:extLst>
          </p:nvPr>
        </p:nvGraphicFramePr>
        <p:xfrm>
          <a:off x="628650" y="1825625"/>
          <a:ext cx="78867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err="1" smtClean="0">
                          <a:solidFill>
                            <a:srgbClr val="FF0000"/>
                          </a:solidFill>
                          <a:latin typeface="Ayuthaya" charset="-34"/>
                          <a:ea typeface="Ayuthaya" charset="-34"/>
                          <a:cs typeface="Ayuthaya" charset="-34"/>
                        </a:rPr>
                        <a:t>Raw</a:t>
                      </a:r>
                      <a:endParaRPr lang="es-ES_tradnl" sz="2400" b="1" dirty="0">
                        <a:solidFill>
                          <a:srgbClr val="FF0000"/>
                        </a:solidFill>
                        <a:latin typeface="Ayuthaya" charset="-34"/>
                        <a:ea typeface="Ayuthaya" charset="-34"/>
                        <a:cs typeface="Ayuthaya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err="1" smtClean="0">
                          <a:solidFill>
                            <a:srgbClr val="0070C0"/>
                          </a:solidFill>
                          <a:latin typeface="Ayuthaya" charset="-34"/>
                          <a:ea typeface="Ayuthaya" charset="-34"/>
                          <a:cs typeface="Ayuthaya" charset="-34"/>
                        </a:rPr>
                        <a:t>Hard</a:t>
                      </a:r>
                      <a:endParaRPr lang="es-ES_tradnl" sz="2400" b="1" dirty="0">
                        <a:solidFill>
                          <a:srgbClr val="0070C0"/>
                        </a:solidFill>
                        <a:latin typeface="Ayuthaya" charset="-34"/>
                        <a:ea typeface="Ayuthaya" charset="-34"/>
                        <a:cs typeface="Ayuthaya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err="1" smtClean="0">
                          <a:solidFill>
                            <a:srgbClr val="00B050"/>
                          </a:solidFill>
                          <a:latin typeface="Ayuthaya" charset="-34"/>
                          <a:ea typeface="Ayuthaya" charset="-34"/>
                          <a:cs typeface="Ayuthaya" charset="-34"/>
                        </a:rPr>
                        <a:t>Soft</a:t>
                      </a:r>
                      <a:r>
                        <a:rPr lang="es-ES_tradnl" sz="2400" b="1" dirty="0" smtClean="0">
                          <a:solidFill>
                            <a:srgbClr val="00B050"/>
                          </a:solidFill>
                          <a:latin typeface="Ayuthaya" charset="-34"/>
                          <a:ea typeface="Ayuthaya" charset="-34"/>
                          <a:cs typeface="Ayuthaya" charset="-34"/>
                        </a:rPr>
                        <a:t> </a:t>
                      </a:r>
                      <a:endParaRPr lang="es-ES_tradnl" sz="2400" b="1" dirty="0">
                        <a:solidFill>
                          <a:srgbClr val="00B050"/>
                        </a:solidFill>
                        <a:latin typeface="Ayuthaya" charset="-34"/>
                        <a:ea typeface="Ayuthaya" charset="-34"/>
                        <a:cs typeface="Ayuthaya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Bought</a:t>
                      </a:r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,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sold</a:t>
                      </a:r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or</a:t>
                      </a:r>
                      <a:r>
                        <a:rPr lang="es-ES_tradnl" baseline="0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 </a:t>
                      </a:r>
                      <a:r>
                        <a:rPr lang="es-ES_tradnl" baseline="0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traded</a:t>
                      </a:r>
                      <a:r>
                        <a:rPr lang="es-ES_tradnl" baseline="0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 at a </a:t>
                      </a:r>
                      <a:r>
                        <a:rPr lang="es-ES_tradnl" baseline="0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commoditie</a:t>
                      </a:r>
                      <a:r>
                        <a:rPr lang="es-ES_tradnl" baseline="0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 </a:t>
                      </a:r>
                      <a:r>
                        <a:rPr lang="es-ES_tradnl" baseline="0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market</a:t>
                      </a:r>
                      <a:endParaRPr lang="es-ES_tradnl" dirty="0">
                        <a:latin typeface="Ayuthaya" charset="-34"/>
                        <a:ea typeface="Ayuthaya" charset="-34"/>
                        <a:cs typeface="Ayuthaya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Natural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resources</a:t>
                      </a:r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,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mined</a:t>
                      </a:r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or</a:t>
                      </a:r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extracted</a:t>
                      </a:r>
                      <a:endParaRPr lang="es-ES_tradnl" dirty="0">
                        <a:latin typeface="Ayuthaya" charset="-34"/>
                        <a:ea typeface="Ayuthaya" charset="-34"/>
                        <a:cs typeface="Ayuthaya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Agricultural</a:t>
                      </a:r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products</a:t>
                      </a:r>
                      <a:endParaRPr lang="es-ES_tradnl" dirty="0" smtClean="0">
                        <a:latin typeface="Ayuthaya" charset="-34"/>
                        <a:ea typeface="Ayuthaya" charset="-34"/>
                        <a:cs typeface="Ayuthaya" charset="-34"/>
                      </a:endParaRPr>
                    </a:p>
                    <a:p>
                      <a:pPr algn="ctr"/>
                      <a:r>
                        <a:rPr lang="es-ES_tradnl" dirty="0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Animal </a:t>
                      </a:r>
                      <a:r>
                        <a:rPr lang="es-ES_tradnl" dirty="0" err="1" smtClean="0">
                          <a:latin typeface="Ayuthaya" charset="-34"/>
                          <a:ea typeface="Ayuthaya" charset="-34"/>
                          <a:cs typeface="Ayuthaya" charset="-34"/>
                        </a:rPr>
                        <a:t>products</a:t>
                      </a:r>
                      <a:endParaRPr lang="es-ES_tradnl" dirty="0">
                        <a:latin typeface="Ayuthaya" charset="-34"/>
                        <a:ea typeface="Ayuthaya" charset="-34"/>
                        <a:cs typeface="Ayuthaya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5" y="3197225"/>
            <a:ext cx="5264524" cy="35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do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trade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commodities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Commodities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are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traded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in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the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commodity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market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Future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contracts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: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specific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quantity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,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specific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price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,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specific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day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delivery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There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is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no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physical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delivery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at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the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moment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the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contract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is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made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Future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brokers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: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Commodity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futures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are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bought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and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sold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through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an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account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with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a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commodity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futures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>
                <a:latin typeface="Britannic Bold" charset="0"/>
                <a:ea typeface="Britannic Bold" charset="0"/>
                <a:cs typeface="Britannic Bold" charset="0"/>
              </a:rPr>
              <a:t>broker</a:t>
            </a:r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. </a:t>
            </a:r>
            <a:endParaRPr lang="es-ES_tradnl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pPr>
              <a:buFont typeface="Arial" charset="0"/>
              <a:buChar char="•"/>
            </a:pP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Trading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future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_tradnl" dirty="0" err="1" smtClean="0">
                <a:latin typeface="Britannic Bold" charset="0"/>
                <a:ea typeface="Britannic Bold" charset="0"/>
                <a:cs typeface="Britannic Bold" charset="0"/>
              </a:rPr>
              <a:t>contracts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Japan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Case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739003"/>
              </p:ext>
            </p:extLst>
          </p:nvPr>
        </p:nvGraphicFramePr>
        <p:xfrm>
          <a:off x="-783292" y="174494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12" y="515939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452</Words>
  <Application>Microsoft Macintosh PowerPoint</Application>
  <PresentationFormat>Presentación en pantalla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Abadi MT Condensed Extra Bold</vt:lpstr>
      <vt:lpstr>Ayuthaya</vt:lpstr>
      <vt:lpstr>Bauhaus 93</vt:lpstr>
      <vt:lpstr>Britannic Bold</vt:lpstr>
      <vt:lpstr>Calibri</vt:lpstr>
      <vt:lpstr>Calibri Light</vt:lpstr>
      <vt:lpstr>Arial</vt:lpstr>
      <vt:lpstr>Tema de Office</vt:lpstr>
      <vt:lpstr>Trading in Oil, Gold and Other Commodities</vt:lpstr>
      <vt:lpstr>Presentación de PowerPoint</vt:lpstr>
      <vt:lpstr>History of Trading</vt:lpstr>
      <vt:lpstr>Why is trading so important between countries?</vt:lpstr>
      <vt:lpstr>What can parties, people, countries trade?</vt:lpstr>
      <vt:lpstr>What are commodities? + CHARACTERISTICS</vt:lpstr>
      <vt:lpstr>Clasification of commodities</vt:lpstr>
      <vt:lpstr>How do we trade commodities?</vt:lpstr>
      <vt:lpstr>Japan Case</vt:lpstr>
      <vt:lpstr>Investing in commodities</vt:lpstr>
      <vt:lpstr>Types of traders</vt:lpstr>
      <vt:lpstr>How commodities move the market…</vt:lpstr>
      <vt:lpstr>Presentación de PowerPoint</vt:lpstr>
      <vt:lpstr>Presentación de PowerPoint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Trading in Oil, Gold and Other Commodities</dc:title>
  <dc:creator>Usuario de Microsoft Office</dc:creator>
  <cp:lastModifiedBy>Usuario de Microsoft Office</cp:lastModifiedBy>
  <cp:revision>24</cp:revision>
  <dcterms:created xsi:type="dcterms:W3CDTF">2016-11-03T16:52:13Z</dcterms:created>
  <dcterms:modified xsi:type="dcterms:W3CDTF">2016-11-04T08:39:39Z</dcterms:modified>
</cp:coreProperties>
</file>