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3" r:id="rId3"/>
    <p:sldId id="294" r:id="rId4"/>
    <p:sldId id="302" r:id="rId5"/>
    <p:sldId id="301" r:id="rId6"/>
    <p:sldId id="300" r:id="rId7"/>
    <p:sldId id="299" r:id="rId8"/>
    <p:sldId id="298" r:id="rId9"/>
    <p:sldId id="297" r:id="rId10"/>
    <p:sldId id="296" r:id="rId11"/>
    <p:sldId id="311" r:id="rId12"/>
    <p:sldId id="310" r:id="rId13"/>
    <p:sldId id="309" r:id="rId14"/>
    <p:sldId id="308" r:id="rId15"/>
    <p:sldId id="307" r:id="rId16"/>
    <p:sldId id="306" r:id="rId17"/>
    <p:sldId id="305" r:id="rId18"/>
    <p:sldId id="304" r:id="rId19"/>
    <p:sldId id="314" r:id="rId20"/>
    <p:sldId id="313" r:id="rId21"/>
    <p:sldId id="312" r:id="rId22"/>
    <p:sldId id="303" r:id="rId23"/>
    <p:sldId id="292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295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681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42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NAV XIX. </a:t>
            </a:r>
            <a:r>
              <a:rPr lang="cs-CZ" sz="1600" b="1" dirty="0" smtClean="0">
                <a:solidFill>
                  <a:srgbClr val="0070C0"/>
                </a:solidFill>
              </a:rPr>
              <a:t>(Return Management)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Return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553747" cy="460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66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Return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357313"/>
            <a:ext cx="765651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03848" y="5661248"/>
            <a:ext cx="2454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Esc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0152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Return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960214" cy="416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975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Return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8106569" cy="424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954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Return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6430902" cy="334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65776"/>
            <a:ext cx="1825748" cy="240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80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Return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9"/>
            <a:ext cx="3096344" cy="209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59690"/>
            <a:ext cx="41338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297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Return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116814" cy="41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338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Created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7248"/>
            <a:ext cx="758866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858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Created</a:t>
            </a:r>
            <a:r>
              <a:rPr lang="cs-CZ" dirty="0" smtClean="0"/>
              <a:t> </a:t>
            </a:r>
            <a:r>
              <a:rPr lang="cs-CZ" dirty="0" smtClean="0"/>
              <a:t>Return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assigning</a:t>
            </a:r>
            <a:r>
              <a:rPr lang="cs-CZ" dirty="0" smtClean="0"/>
              <a:t> </a:t>
            </a:r>
            <a:r>
              <a:rPr lang="cs-CZ" dirty="0" smtClean="0"/>
              <a:t>Sales </a:t>
            </a:r>
            <a:r>
              <a:rPr lang="cs-CZ" dirty="0" err="1" smtClean="0"/>
              <a:t>allowance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116814" cy="41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361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Assign</a:t>
            </a:r>
            <a:r>
              <a:rPr lang="cs-CZ" dirty="0" smtClean="0"/>
              <a:t> sales </a:t>
            </a:r>
            <a:r>
              <a:rPr lang="cs-CZ" dirty="0" err="1" smtClean="0"/>
              <a:t>allowance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352550"/>
            <a:ext cx="7656513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63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Return Management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1200" b="1" dirty="0" smtClean="0"/>
              <a:t>Return Management – better control over claims </a:t>
            </a:r>
          </a:p>
          <a:p>
            <a:r>
              <a:rPr lang="en-US" sz="11200" b="1" dirty="0" smtClean="0"/>
              <a:t>Claims – external reaction from Customer</a:t>
            </a:r>
          </a:p>
          <a:p>
            <a:r>
              <a:rPr lang="en-US" sz="11200" b="1" dirty="0" smtClean="0"/>
              <a:t>Claims  -  our reaction to bad quality of delivered items from Vendors    </a:t>
            </a:r>
          </a:p>
          <a:p>
            <a:pPr marL="0" indent="0">
              <a:buNone/>
            </a:pPr>
            <a:r>
              <a:rPr lang="cs-CZ" sz="3400" b="1" dirty="0" smtClean="0"/>
              <a:t> </a:t>
            </a:r>
            <a:endParaRPr lang="en-ZA" sz="3400" b="1" dirty="0" smtClean="0"/>
          </a:p>
          <a:p>
            <a:pPr lvl="1"/>
            <a:r>
              <a:rPr lang="en-US" sz="7200" dirty="0"/>
              <a:t>You typically create a sales return order to compensate a customer who is dissatisfied with an item that you have sold them. This could be due to a quality issue or delivery of a wrong item, for </a:t>
            </a:r>
            <a:r>
              <a:rPr lang="en-US" sz="7200" dirty="0" smtClean="0"/>
              <a:t>example</a:t>
            </a:r>
            <a:r>
              <a:rPr lang="cs-CZ" sz="7200" dirty="0" smtClean="0"/>
              <a:t> </a:t>
            </a:r>
            <a:endParaRPr lang="en-US" sz="7200" dirty="0"/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cs-CZ" sz="7200" dirty="0"/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en-US" sz="7200" dirty="0"/>
          </a:p>
          <a:p>
            <a:pPr lvl="1"/>
            <a:r>
              <a:rPr lang="cs-CZ" sz="11200" dirty="0"/>
              <a:t> </a:t>
            </a:r>
            <a:r>
              <a:rPr lang="cs-CZ" sz="11200" dirty="0" smtClean="0"/>
              <a:t>    </a:t>
            </a:r>
            <a:r>
              <a:rPr lang="cs-CZ" sz="11200" b="1" dirty="0" err="1"/>
              <a:t>Assigning</a:t>
            </a:r>
            <a:r>
              <a:rPr lang="cs-CZ" sz="11200" b="1" dirty="0"/>
              <a:t> </a:t>
            </a:r>
            <a:r>
              <a:rPr lang="cs-CZ" sz="11200" b="1" dirty="0" err="1"/>
              <a:t>Exact</a:t>
            </a:r>
            <a:r>
              <a:rPr lang="cs-CZ" sz="11200" b="1" dirty="0"/>
              <a:t> </a:t>
            </a:r>
            <a:r>
              <a:rPr lang="cs-CZ" sz="11200" b="1" dirty="0" err="1"/>
              <a:t>Cost</a:t>
            </a:r>
            <a:r>
              <a:rPr lang="cs-CZ" sz="11200" b="1" dirty="0"/>
              <a:t> </a:t>
            </a:r>
            <a:r>
              <a:rPr lang="cs-CZ" sz="11200" b="1" dirty="0" err="1" smtClean="0"/>
              <a:t>Reversing</a:t>
            </a:r>
            <a:endParaRPr lang="cs-CZ" sz="11200" b="1" dirty="0" smtClean="0"/>
          </a:p>
          <a:p>
            <a:pPr lvl="1"/>
            <a:endParaRPr lang="cs-CZ" sz="7200" b="1" dirty="0"/>
          </a:p>
          <a:p>
            <a:pPr marL="457200" lvl="1" indent="0">
              <a:buNone/>
            </a:pPr>
            <a:r>
              <a:rPr lang="en-US" sz="7200" dirty="0"/>
              <a:t>You may agree to compensate a customer by allowing them to return a sold item against a sales return order. When you invoice the sales return order, you may then want to revalue the item at the unit cost that is connected to the original sales entry.</a:t>
            </a:r>
          </a:p>
          <a:p>
            <a:pPr lvl="1"/>
            <a:endParaRPr lang="en-US" sz="7200" dirty="0"/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en-US" sz="7200" dirty="0"/>
          </a:p>
          <a:p>
            <a:pPr lvl="1"/>
            <a:endParaRPr lang="en-ZA" sz="7200" dirty="0"/>
          </a:p>
          <a:p>
            <a:pPr lvl="1"/>
            <a:endParaRPr lang="en-ZA" sz="7200" dirty="0"/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 RO and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created</a:t>
            </a:r>
            <a:r>
              <a:rPr lang="cs-CZ" dirty="0" smtClean="0"/>
              <a:t> SO 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19621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7483244" cy="167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287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Created</a:t>
            </a:r>
            <a:r>
              <a:rPr lang="cs-CZ" dirty="0" smtClean="0"/>
              <a:t> </a:t>
            </a:r>
            <a:r>
              <a:rPr lang="cs-CZ" dirty="0" err="1" smtClean="0"/>
              <a:t>Credit</a:t>
            </a:r>
            <a:r>
              <a:rPr lang="cs-CZ" dirty="0" smtClean="0"/>
              <a:t> </a:t>
            </a:r>
            <a:r>
              <a:rPr lang="cs-CZ" dirty="0" err="1" smtClean="0"/>
              <a:t>Memo</a:t>
            </a: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320480" cy="524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967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208912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672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XIX.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286000" y="-373751177"/>
            <a:ext cx="4572000" cy="75436035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Přihlásit se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Používáte-li nástroj pro čtení obrazovky, vypněte Dynamické vyhledávání Google kliknutím sem.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Internet</a:t>
            </a:r>
          </a:p>
          <a:p>
            <a:endParaRPr lang="cs-CZ" dirty="0"/>
          </a:p>
          <a:p>
            <a:r>
              <a:rPr lang="cs-CZ" dirty="0"/>
              <a:t>Obrázky</a:t>
            </a:r>
          </a:p>
          <a:p>
            <a:endParaRPr lang="cs-CZ" dirty="0"/>
          </a:p>
          <a:p>
            <a:r>
              <a:rPr lang="cs-CZ" dirty="0"/>
              <a:t>Videa</a:t>
            </a:r>
          </a:p>
          <a:p>
            <a:endParaRPr lang="cs-CZ" dirty="0"/>
          </a:p>
          <a:p>
            <a:r>
              <a:rPr lang="cs-CZ" dirty="0"/>
              <a:t>Zprávy</a:t>
            </a:r>
          </a:p>
          <a:p>
            <a:endParaRPr lang="cs-CZ" dirty="0"/>
          </a:p>
          <a:p>
            <a:r>
              <a:rPr lang="cs-CZ" dirty="0"/>
              <a:t>Nákupy</a:t>
            </a:r>
          </a:p>
          <a:p>
            <a:r>
              <a:rPr lang="cs-CZ" dirty="0"/>
              <a:t>Více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Vyhledávací nástroje</a:t>
            </a:r>
          </a:p>
          <a:p>
            <a:r>
              <a:rPr lang="cs-CZ" dirty="0"/>
              <a:t>Bezpečné vyhledávání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Výsledky hledání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I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RemixYourHealth</a:t>
            </a:r>
            <a:r>
              <a:rPr lang="cs-CZ" dirty="0"/>
              <a:t> </a:t>
            </a:r>
            <a:r>
              <a:rPr lang="cs-CZ" dirty="0" err="1"/>
              <a:t>Workout</a:t>
            </a:r>
            <a:r>
              <a:rPr lang="cs-CZ" dirty="0"/>
              <a:t> </a:t>
            </a:r>
            <a:r>
              <a:rPr lang="cs-CZ" dirty="0" err="1"/>
              <a:t>Series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Stopper</a:t>
            </a:r>
            <a:r>
              <a:rPr lang="cs-CZ" dirty="0"/>
              <a:t> | </a:t>
            </a:r>
            <a:r>
              <a:rPr lang="cs-CZ" dirty="0" err="1"/>
              <a:t>RemixYourHealth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remixyourhealth.com-940 × 400-Vyhledávání pomocí obrázku</a:t>
            </a:r>
          </a:p>
          <a:p>
            <a:r>
              <a:rPr lang="cs-CZ" dirty="0"/>
              <a:t>So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weeks</a:t>
            </a:r>
            <a:r>
              <a:rPr lang="cs-CZ" dirty="0"/>
              <a:t> ago I </a:t>
            </a:r>
            <a:r>
              <a:rPr lang="cs-CZ" dirty="0" err="1"/>
              <a:t>introduced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ridiculousness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“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Shredder</a:t>
            </a:r>
            <a:r>
              <a:rPr lang="cs-CZ" dirty="0"/>
              <a:t>” </a:t>
            </a:r>
            <a:r>
              <a:rPr lang="cs-CZ" dirty="0" err="1"/>
              <a:t>workout</a:t>
            </a:r>
            <a:r>
              <a:rPr lang="cs-CZ" dirty="0"/>
              <a:t>.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try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 </a:t>
            </a:r>
            <a:r>
              <a:rPr lang="cs-CZ" dirty="0" err="1"/>
              <a:t>How'd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go?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made </a:t>
            </a:r>
            <a:r>
              <a:rPr lang="cs-CZ" dirty="0" err="1"/>
              <a:t>it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...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Not </a:t>
            </a:r>
            <a:r>
              <a:rPr lang="cs-CZ" dirty="0" err="1"/>
              <a:t>Dead</a:t>
            </a:r>
            <a:r>
              <a:rPr lang="cs-CZ" dirty="0"/>
              <a:t> </a:t>
            </a:r>
            <a:r>
              <a:rPr lang="cs-CZ" dirty="0" err="1"/>
              <a:t>Yet</a:t>
            </a:r>
            <a:r>
              <a:rPr lang="cs-CZ" dirty="0"/>
              <a:t> </a:t>
            </a:r>
            <a:r>
              <a:rPr lang="cs-CZ" dirty="0" err="1"/>
              <a:t>Radio</a:t>
            </a:r>
            <a:r>
              <a:rPr lang="cs-CZ" dirty="0"/>
              <a:t> | </a:t>
            </a:r>
            <a:r>
              <a:rPr lang="cs-CZ" dirty="0" err="1"/>
              <a:t>Podcast</a:t>
            </a:r>
            <a:r>
              <a:rPr lang="cs-CZ" dirty="0"/>
              <a:t> </a:t>
            </a:r>
            <a:r>
              <a:rPr lang="cs-CZ" dirty="0" err="1"/>
              <a:t>featuring</a:t>
            </a:r>
            <a:r>
              <a:rPr lang="cs-CZ" dirty="0"/>
              <a:t> </a:t>
            </a:r>
            <a:r>
              <a:rPr lang="cs-CZ" dirty="0" err="1"/>
              <a:t>Tommy</a:t>
            </a:r>
            <a:r>
              <a:rPr lang="cs-CZ" dirty="0"/>
              <a:t> </a:t>
            </a:r>
            <a:r>
              <a:rPr lang="cs-CZ" dirty="0" err="1"/>
              <a:t>Bateman</a:t>
            </a:r>
            <a:r>
              <a:rPr lang="cs-CZ" dirty="0"/>
              <a:t> &amp; Alex </a:t>
            </a:r>
            <a:r>
              <a:rPr lang="cs-CZ" dirty="0" err="1"/>
              <a:t>Corolla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www.notdeadyetradio.com-447 × 280-Vyhledávání pomocí obrázku</a:t>
            </a:r>
          </a:p>
          <a:p>
            <a:r>
              <a:rPr lang="cs-CZ" dirty="0" err="1"/>
              <a:t>Tommy</a:t>
            </a:r>
            <a:r>
              <a:rPr lang="cs-CZ" dirty="0"/>
              <a:t> </a:t>
            </a:r>
            <a:r>
              <a:rPr lang="cs-CZ" dirty="0" err="1"/>
              <a:t>starts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off</a:t>
            </a:r>
            <a:r>
              <a:rPr lang="cs-CZ" dirty="0"/>
              <a:t> in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unusual</a:t>
            </a:r>
            <a:r>
              <a:rPr lang="cs-CZ" dirty="0"/>
              <a:t> </a:t>
            </a:r>
            <a:r>
              <a:rPr lang="cs-CZ" dirty="0" err="1"/>
              <a:t>fashion</a:t>
            </a:r>
            <a:r>
              <a:rPr lang="cs-CZ" dirty="0"/>
              <a:t>. He </a:t>
            </a:r>
            <a:r>
              <a:rPr lang="cs-CZ" dirty="0" err="1"/>
              <a:t>announces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ending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he </a:t>
            </a:r>
            <a:r>
              <a:rPr lang="cs-CZ" dirty="0" err="1"/>
              <a:t>puts</a:t>
            </a:r>
            <a:r>
              <a:rPr lang="cs-CZ" dirty="0"/>
              <a:t> in </a:t>
            </a:r>
            <a:r>
              <a:rPr lang="cs-CZ" dirty="0" err="1"/>
              <a:t>isn't</a:t>
            </a:r>
            <a:r>
              <a:rPr lang="cs-CZ" dirty="0"/>
              <a:t> </a:t>
            </a:r>
            <a:r>
              <a:rPr lang="cs-CZ" dirty="0" err="1"/>
              <a:t>worth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“</a:t>
            </a:r>
            <a:r>
              <a:rPr lang="cs-CZ" dirty="0" err="1"/>
              <a:t>rewards</a:t>
            </a:r>
            <a:r>
              <a:rPr lang="cs-CZ" dirty="0"/>
              <a:t>” </a:t>
            </a:r>
            <a:r>
              <a:rPr lang="cs-CZ" dirty="0" err="1"/>
              <a:t>he's</a:t>
            </a:r>
            <a:r>
              <a:rPr lang="cs-CZ" dirty="0"/>
              <a:t> </a:t>
            </a:r>
            <a:r>
              <a:rPr lang="cs-CZ" dirty="0" err="1"/>
              <a:t>getting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G4 </a:t>
            </a:r>
            <a:r>
              <a:rPr lang="cs-CZ" dirty="0" err="1"/>
              <a:t>Cancels</a:t>
            </a:r>
            <a:r>
              <a:rPr lang="cs-CZ" dirty="0"/>
              <a:t> '</a:t>
            </a:r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Show,' 'X-Play' - Hollywood </a:t>
            </a:r>
            <a:r>
              <a:rPr lang="cs-CZ" dirty="0" err="1"/>
              <a:t>Reporter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www.hollywoodreporter.com-565 × 318-Vyhledávání pomocí obrázku</a:t>
            </a:r>
          </a:p>
          <a:p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Logo (2) - H 2012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2856"/>
            <a:ext cx="4572000" cy="286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Task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60263" y="1268760"/>
            <a:ext cx="7848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A representative from customer 10000 calls a salesperson at Cronus and says that</a:t>
            </a:r>
            <a:endParaRPr lang="cs-CZ" dirty="0"/>
          </a:p>
          <a:p>
            <a:r>
              <a:rPr lang="en-US" i="1" dirty="0"/>
              <a:t>he received five units of item </a:t>
            </a:r>
            <a:r>
              <a:rPr lang="en-US" b="1" i="1" dirty="0">
                <a:solidFill>
                  <a:srgbClr val="FF0000"/>
                </a:solidFill>
              </a:rPr>
              <a:t>70011</a:t>
            </a:r>
            <a:r>
              <a:rPr lang="en-US" i="1" dirty="0"/>
              <a:t> instead of item </a:t>
            </a:r>
            <a:r>
              <a:rPr lang="en-US" b="1" i="1" dirty="0">
                <a:solidFill>
                  <a:srgbClr val="0070C0"/>
                </a:solidFill>
              </a:rPr>
              <a:t>70010</a:t>
            </a:r>
            <a:r>
              <a:rPr lang="en-US" i="1" dirty="0"/>
              <a:t> and that two units of</a:t>
            </a:r>
            <a:endParaRPr lang="cs-CZ" dirty="0"/>
          </a:p>
          <a:p>
            <a:r>
              <a:rPr lang="en-US" i="1" dirty="0"/>
              <a:t>item </a:t>
            </a:r>
            <a:r>
              <a:rPr lang="en-US" b="1" i="1" dirty="0">
                <a:solidFill>
                  <a:srgbClr val="00B050"/>
                </a:solidFill>
              </a:rPr>
              <a:t>1964-W</a:t>
            </a:r>
            <a:r>
              <a:rPr lang="en-US" i="1" dirty="0"/>
              <a:t> were delivered damaged</a:t>
            </a:r>
            <a:r>
              <a:rPr lang="en-US" i="1" dirty="0" smtClean="0"/>
              <a:t>.</a:t>
            </a:r>
            <a:endParaRPr lang="cs-CZ" i="1" dirty="0" smtClean="0"/>
          </a:p>
          <a:p>
            <a:endParaRPr lang="cs-CZ" i="1" dirty="0" smtClean="0"/>
          </a:p>
          <a:p>
            <a:r>
              <a:rPr lang="en-US" i="1" dirty="0" smtClean="0"/>
              <a:t>The </a:t>
            </a:r>
            <a:r>
              <a:rPr lang="en-US" i="1" dirty="0"/>
              <a:t>customer explains that the </a:t>
            </a:r>
            <a:r>
              <a:rPr lang="en-US" i="1" dirty="0" smtClean="0"/>
              <a:t>wrong</a:t>
            </a:r>
            <a:r>
              <a:rPr lang="cs-CZ" i="1" dirty="0" smtClean="0"/>
              <a:t> </a:t>
            </a:r>
            <a:r>
              <a:rPr lang="en-US" i="1" dirty="0" smtClean="0"/>
              <a:t>delivery </a:t>
            </a:r>
            <a:r>
              <a:rPr lang="en-US" i="1" dirty="0"/>
              <a:t>of item 70010 was his own fault, while item 1964-W appeared to </a:t>
            </a:r>
            <a:r>
              <a:rPr lang="en-US" i="1" dirty="0" smtClean="0"/>
              <a:t>have</a:t>
            </a:r>
            <a:r>
              <a:rPr lang="cs-CZ" i="1" dirty="0" smtClean="0"/>
              <a:t> </a:t>
            </a:r>
            <a:r>
              <a:rPr lang="en-US" i="1" dirty="0" smtClean="0"/>
              <a:t>been </a:t>
            </a:r>
            <a:r>
              <a:rPr lang="en-US" i="1" dirty="0"/>
              <a:t>damaged during shipment</a:t>
            </a:r>
            <a:r>
              <a:rPr lang="en-US" i="1" dirty="0" smtClean="0"/>
              <a:t>.</a:t>
            </a:r>
            <a:endParaRPr lang="cs-CZ" i="1" dirty="0" smtClean="0"/>
          </a:p>
          <a:p>
            <a:endParaRPr lang="cs-CZ" i="1" dirty="0" smtClean="0"/>
          </a:p>
          <a:p>
            <a:r>
              <a:rPr lang="en-US" i="1" dirty="0" smtClean="0"/>
              <a:t>The </a:t>
            </a:r>
            <a:r>
              <a:rPr lang="en-US" i="1" dirty="0"/>
              <a:t>salesperson and the customer agree that item 70011 must be returned to</a:t>
            </a:r>
            <a:endParaRPr lang="cs-CZ" dirty="0"/>
          </a:p>
          <a:p>
            <a:r>
              <a:rPr lang="en-US" i="1" dirty="0"/>
              <a:t>Cronus and a replacement of the same quantity of item 70010 will be shipped to</a:t>
            </a:r>
            <a:endParaRPr lang="cs-CZ" dirty="0"/>
          </a:p>
          <a:p>
            <a:r>
              <a:rPr lang="en-US" i="1" dirty="0"/>
              <a:t>the customer. </a:t>
            </a:r>
            <a:endParaRPr lang="cs-CZ" i="1" dirty="0" smtClean="0"/>
          </a:p>
          <a:p>
            <a:endParaRPr lang="cs-CZ" i="1" dirty="0" smtClean="0"/>
          </a:p>
          <a:p>
            <a:r>
              <a:rPr lang="en-US" i="1" dirty="0" smtClean="0"/>
              <a:t>Regarding </a:t>
            </a:r>
            <a:r>
              <a:rPr lang="en-US" i="1" dirty="0"/>
              <a:t>this replacement, Cronus will charge the customer </a:t>
            </a:r>
            <a:r>
              <a:rPr lang="en-US" i="1" dirty="0" smtClean="0"/>
              <a:t>a</a:t>
            </a:r>
            <a:r>
              <a:rPr lang="cs-CZ" i="1" dirty="0" smtClean="0"/>
              <a:t> </a:t>
            </a:r>
            <a:r>
              <a:rPr lang="en-US" i="1" dirty="0" smtClean="0"/>
              <a:t>restock </a:t>
            </a:r>
            <a:r>
              <a:rPr lang="en-US" i="1" dirty="0"/>
              <a:t>fee of </a:t>
            </a:r>
            <a:r>
              <a:rPr lang="en-US" b="1" i="1" dirty="0"/>
              <a:t>5%</a:t>
            </a:r>
            <a:r>
              <a:rPr lang="en-US" i="1" dirty="0"/>
              <a:t> of the original order amount. </a:t>
            </a:r>
            <a:endParaRPr lang="cs-CZ" i="1" dirty="0" smtClean="0"/>
          </a:p>
          <a:p>
            <a:endParaRPr lang="cs-CZ" i="1" dirty="0"/>
          </a:p>
          <a:p>
            <a:r>
              <a:rPr lang="en-US" i="1" dirty="0" smtClean="0"/>
              <a:t>Meanwhile</a:t>
            </a:r>
            <a:r>
              <a:rPr lang="en-US" i="1" dirty="0"/>
              <a:t>, item 1964-W should not be returned, and the parties agree to settle the case by Cronus providing the customer with a sales allowance of </a:t>
            </a:r>
            <a:r>
              <a:rPr lang="en-US" b="1" i="1" dirty="0"/>
              <a:t>15%</a:t>
            </a:r>
            <a:r>
              <a:rPr lang="en-US" i="1" dirty="0"/>
              <a:t> off the</a:t>
            </a:r>
            <a:endParaRPr lang="cs-CZ" dirty="0"/>
          </a:p>
          <a:p>
            <a:r>
              <a:rPr lang="en-US" i="1" dirty="0"/>
              <a:t>price of the item.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534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Selling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807102" cy="386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144912" y="5589240"/>
            <a:ext cx="4884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post by F11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62044"/>
            <a:ext cx="937131" cy="77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224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Return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err="1" smtClean="0"/>
              <a:t>creation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15525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06422"/>
            <a:ext cx="60007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11560" y="5949280"/>
            <a:ext cx="37854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F3 and </a:t>
            </a:r>
            <a:r>
              <a:rPr lang="cs-CZ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customer</a:t>
            </a:r>
            <a:r>
              <a:rPr lang="cs-C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10000</a:t>
            </a:r>
            <a:endParaRPr lang="cs-CZ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993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Return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142858" cy="46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3942047" y="2239482"/>
            <a:ext cx="263117" cy="6854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44" y="2924942"/>
            <a:ext cx="2728476" cy="356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073605" y="4293096"/>
            <a:ext cx="3666747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5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Return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91972"/>
            <a:ext cx="2633980" cy="18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91972"/>
            <a:ext cx="5024983" cy="218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 flipV="1">
            <a:off x="1979712" y="1988840"/>
            <a:ext cx="180020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199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Return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endParaRPr lang="cs-CZ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8911"/>
            <a:ext cx="842493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998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Return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874514" cy="411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7612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612</Words>
  <Application>Microsoft Office PowerPoint</Application>
  <PresentationFormat>Předvádění na obrazovce (4:3)</PresentationFormat>
  <Paragraphs>2763</Paragraphs>
  <Slides>23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systému Office</vt:lpstr>
      <vt:lpstr>Introduction to MS Dynamics NAV XIX. (Return Management)</vt:lpstr>
      <vt:lpstr>Return Management</vt:lpstr>
      <vt:lpstr>Task</vt:lpstr>
      <vt:lpstr>Selling</vt:lpstr>
      <vt:lpstr>Return Order creation</vt:lpstr>
      <vt:lpstr>Return Order creation</vt:lpstr>
      <vt:lpstr>Return Order creation</vt:lpstr>
      <vt:lpstr>Return Order creation</vt:lpstr>
      <vt:lpstr>Return Order creation</vt:lpstr>
      <vt:lpstr>Return Order creation</vt:lpstr>
      <vt:lpstr>Return Order creation</vt:lpstr>
      <vt:lpstr>Return Order creation</vt:lpstr>
      <vt:lpstr>Return Order creation</vt:lpstr>
      <vt:lpstr>Return Order creation</vt:lpstr>
      <vt:lpstr>Return Order creation</vt:lpstr>
      <vt:lpstr>Return Order creation</vt:lpstr>
      <vt:lpstr>Created order</vt:lpstr>
      <vt:lpstr>Created Return order before assigning Sales allowance</vt:lpstr>
      <vt:lpstr>Assign sales allowance</vt:lpstr>
      <vt:lpstr>Post RO and new created SO </vt:lpstr>
      <vt:lpstr>Created Credit Memo</vt:lpstr>
      <vt:lpstr>Item Ledger Entries</vt:lpstr>
      <vt:lpstr>End of the section XIX.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190</cp:revision>
  <dcterms:created xsi:type="dcterms:W3CDTF">2014-09-15T11:04:04Z</dcterms:created>
  <dcterms:modified xsi:type="dcterms:W3CDTF">2014-11-24T09:10:11Z</dcterms:modified>
</cp:coreProperties>
</file>