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5" r:id="rId3"/>
    <p:sldId id="314" r:id="rId4"/>
    <p:sldId id="296" r:id="rId5"/>
    <p:sldId id="294" r:id="rId6"/>
    <p:sldId id="297" r:id="rId7"/>
    <p:sldId id="313" r:id="rId8"/>
    <p:sldId id="306" r:id="rId9"/>
    <p:sldId id="305" r:id="rId10"/>
    <p:sldId id="304" r:id="rId11"/>
    <p:sldId id="303" r:id="rId12"/>
    <p:sldId id="302" r:id="rId13"/>
    <p:sldId id="301" r:id="rId14"/>
    <p:sldId id="300" r:id="rId15"/>
    <p:sldId id="299" r:id="rId16"/>
    <p:sldId id="298" r:id="rId17"/>
    <p:sldId id="311" r:id="rId18"/>
    <p:sldId id="310" r:id="rId19"/>
    <p:sldId id="309" r:id="rId20"/>
    <p:sldId id="308" r:id="rId21"/>
    <p:sldId id="307" r:id="rId22"/>
    <p:sldId id="312" r:id="rId23"/>
    <p:sldId id="29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02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XI. </a:t>
            </a:r>
            <a:r>
              <a:rPr lang="cs-CZ" sz="1600" b="1" dirty="0" smtClean="0">
                <a:solidFill>
                  <a:srgbClr val="0070C0"/>
                </a:solidFill>
              </a:rPr>
              <a:t>(WHM)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Receipt</a:t>
            </a:r>
            <a:r>
              <a:rPr lang="cs-CZ" dirty="0" smtClean="0"/>
              <a:t> (F11-&gt;PA </a:t>
            </a:r>
            <a:r>
              <a:rPr lang="cs-CZ" dirty="0" err="1" smtClean="0"/>
              <a:t>created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16" y="1222648"/>
            <a:ext cx="6264696" cy="512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1814572" cy="10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5982252" y="5086350"/>
            <a:ext cx="0" cy="10789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15" y="2636912"/>
            <a:ext cx="2862396" cy="123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6660232" y="3717032"/>
            <a:ext cx="1440160" cy="934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9777"/>
            <a:ext cx="8229600" cy="1143000"/>
          </a:xfrm>
        </p:spPr>
        <p:txBody>
          <a:bodyPr/>
          <a:lstStyle/>
          <a:p>
            <a:r>
              <a:rPr lang="cs-CZ" dirty="0" err="1" smtClean="0"/>
              <a:t>Receipt</a:t>
            </a:r>
            <a:r>
              <a:rPr lang="cs-CZ" dirty="0" smtClean="0"/>
              <a:t> bin </a:t>
            </a:r>
            <a:r>
              <a:rPr lang="cs-CZ" dirty="0" err="1" smtClean="0"/>
              <a:t>content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7"/>
            <a:ext cx="2520280" cy="14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4" y="3140968"/>
            <a:ext cx="7445619" cy="72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1907704" y="2419722"/>
            <a:ext cx="0" cy="721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97" y="4005064"/>
            <a:ext cx="3600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6660232" y="4509120"/>
            <a:ext cx="0" cy="721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73216"/>
            <a:ext cx="481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0" y="1346796"/>
            <a:ext cx="2008722" cy="139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eva 3"/>
          <p:cNvSpPr/>
          <p:nvPr/>
        </p:nvSpPr>
        <p:spPr>
          <a:xfrm>
            <a:off x="2843808" y="1988840"/>
            <a:ext cx="1254975" cy="4308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1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 Lines </a:t>
            </a:r>
            <a:r>
              <a:rPr lang="cs-CZ" dirty="0" err="1" smtClean="0"/>
              <a:t>after</a:t>
            </a:r>
            <a:r>
              <a:rPr lang="cs-CZ" dirty="0" smtClean="0"/>
              <a:t> WH </a:t>
            </a:r>
            <a:r>
              <a:rPr lang="cs-CZ" dirty="0" err="1" smtClean="0"/>
              <a:t>Receipt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posted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64896" cy="8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95736" y="2289397"/>
            <a:ext cx="30797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Created</a:t>
            </a:r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Put-aways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" y="4725144"/>
            <a:ext cx="6997516" cy="141580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4" y="2852936"/>
            <a:ext cx="2209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2195736" y="3769990"/>
            <a:ext cx="0" cy="721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491880" y="5708313"/>
            <a:ext cx="1521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32" y="2708919"/>
            <a:ext cx="2194831" cy="16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5013064" y="4352924"/>
            <a:ext cx="1064568" cy="13523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259632" y="630932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835696" y="6412686"/>
            <a:ext cx="485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show a </a:t>
            </a:r>
            <a:r>
              <a:rPr lang="cs-CZ" dirty="0" err="1" smtClean="0"/>
              <a:t>column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 /</a:t>
            </a:r>
            <a:r>
              <a:rPr lang="cs-CZ" dirty="0" err="1" smtClean="0"/>
              <a:t>Take</a:t>
            </a:r>
            <a:r>
              <a:rPr lang="cs-CZ" dirty="0" smtClean="0"/>
              <a:t>-Place)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2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Registering</a:t>
            </a:r>
            <a:r>
              <a:rPr lang="cs-CZ" dirty="0" smtClean="0"/>
              <a:t>  </a:t>
            </a:r>
            <a:r>
              <a:rPr lang="cs-CZ" dirty="0" err="1" smtClean="0"/>
              <a:t>Put-aways</a:t>
            </a:r>
            <a:r>
              <a:rPr lang="cs-CZ" dirty="0" smtClean="0"/>
              <a:t> (F11)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0" y="1556792"/>
            <a:ext cx="73517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98016"/>
            <a:ext cx="6905278" cy="78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932040" y="6021288"/>
            <a:ext cx="3646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Warehouse</a:t>
            </a:r>
            <a:r>
              <a:rPr lang="cs-CZ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cs-CZ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Entries</a:t>
            </a:r>
            <a:endParaRPr lang="cs-CZ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6933725" y="5574178"/>
            <a:ext cx="0" cy="51911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00039"/>
            <a:ext cx="1168047" cy="146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369770" cy="60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88342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4408"/>
            <a:ext cx="2066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53274" y="4941168"/>
            <a:ext cx="250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Posting</a:t>
            </a:r>
            <a:r>
              <a:rPr lang="cs-CZ" dirty="0"/>
              <a:t> PO (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Invoice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43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62181" cy="37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5465049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10=5+5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3851920" y="4653136"/>
            <a:ext cx="1693428" cy="81191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724128" y="4653136"/>
            <a:ext cx="2448272" cy="81191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9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27624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FF0000"/>
                </a:solidFill>
              </a:rPr>
              <a:t>Before</a:t>
            </a:r>
            <a:r>
              <a:rPr lang="cs-CZ" i="1" dirty="0" smtClean="0">
                <a:solidFill>
                  <a:srgbClr val="FF0000"/>
                </a:solidFill>
              </a:rPr>
              <a:t>  WH S </a:t>
            </a:r>
            <a:r>
              <a:rPr lang="cs-CZ" i="1" dirty="0" err="1" smtClean="0">
                <a:solidFill>
                  <a:srgbClr val="FF0000"/>
                </a:solidFill>
              </a:rPr>
              <a:t>creation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change</a:t>
            </a:r>
            <a:r>
              <a:rPr lang="cs-CZ" i="1" dirty="0" smtClean="0">
                <a:solidFill>
                  <a:srgbClr val="FF0000"/>
                </a:solidFill>
              </a:rPr>
              <a:t> SO status </a:t>
            </a:r>
            <a:r>
              <a:rPr lang="cs-CZ" i="1" dirty="0" err="1" smtClean="0">
                <a:solidFill>
                  <a:srgbClr val="FF0000"/>
                </a:solidFill>
              </a:rPr>
              <a:t>from</a:t>
            </a:r>
            <a:r>
              <a:rPr lang="cs-CZ" i="1" dirty="0" smtClean="0">
                <a:solidFill>
                  <a:srgbClr val="FF0000"/>
                </a:solidFill>
              </a:rPr>
              <a:t> Open to </a:t>
            </a:r>
            <a:r>
              <a:rPr lang="cs-CZ" i="1" dirty="0" err="1" smtClean="0">
                <a:solidFill>
                  <a:srgbClr val="FF0000"/>
                </a:solidFill>
              </a:rPr>
              <a:t>Released</a:t>
            </a:r>
            <a:r>
              <a:rPr lang="cs-CZ" i="1" dirty="0" smtClean="0">
                <a:solidFill>
                  <a:srgbClr val="FF0000"/>
                </a:solidFill>
              </a:rPr>
              <a:t>  !!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033514" cy="359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14" y="2996952"/>
            <a:ext cx="35909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564954" y="4125027"/>
            <a:ext cx="164556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WHS </a:t>
            </a:r>
            <a:r>
              <a:rPr lang="cs-CZ" dirty="0" err="1" smtClean="0"/>
              <a:t>Document</a:t>
            </a:r>
            <a:r>
              <a:rPr lang="cs-CZ" dirty="0" smtClean="0"/>
              <a:t> and Pick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9303"/>
            <a:ext cx="6408712" cy="17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6" y="3483883"/>
            <a:ext cx="6472322" cy="3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3425598" cy="15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4860032" y="3859125"/>
            <a:ext cx="648072" cy="5779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05264"/>
            <a:ext cx="1854324" cy="9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>
            <a:endCxn id="6149" idx="1"/>
          </p:cNvCxnSpPr>
          <p:nvPr/>
        </p:nvCxnSpPr>
        <p:spPr>
          <a:xfrm>
            <a:off x="6084168" y="5517232"/>
            <a:ext cx="432048" cy="7408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Pick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57803" cy="186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0544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29412" y="5575961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W-03-0001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36924" y="551725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W-09-0001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60627"/>
            <a:ext cx="1796604" cy="8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6084168" y="5886589"/>
            <a:ext cx="2457203" cy="854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948264" y="6144701"/>
            <a:ext cx="4872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</a:t>
            </a:r>
            <a:endParaRPr lang="cs-CZ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7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Registering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2" y="1340768"/>
            <a:ext cx="8609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nahoru 2"/>
          <p:cNvSpPr/>
          <p:nvPr/>
        </p:nvSpPr>
        <p:spPr>
          <a:xfrm>
            <a:off x="5220072" y="3702968"/>
            <a:ext cx="1440160" cy="1670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427984" y="55892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Enter </a:t>
            </a:r>
            <a:r>
              <a:rPr lang="cs-CZ" dirty="0" err="1" smtClean="0"/>
              <a:t>Quantity</a:t>
            </a:r>
            <a:r>
              <a:rPr lang="cs-CZ" dirty="0" smtClean="0"/>
              <a:t> to Handle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3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Simplified Warehouse Management (WM)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of location White-see setup next slides</a:t>
            </a:r>
          </a:p>
          <a:p>
            <a:r>
              <a:rPr lang="en-US" dirty="0" smtClean="0"/>
              <a:t>WM creates </a:t>
            </a:r>
            <a:r>
              <a:rPr lang="en-US" dirty="0" smtClean="0">
                <a:solidFill>
                  <a:srgbClr val="0070C0"/>
                </a:solidFill>
              </a:rPr>
              <a:t>another types of entries </a:t>
            </a:r>
            <a:r>
              <a:rPr lang="en-US" dirty="0" smtClean="0"/>
              <a:t>than Item Ledger Entries, Reservation Entries or Value Entries – </a:t>
            </a:r>
            <a:r>
              <a:rPr lang="en-US" dirty="0" smtClean="0">
                <a:solidFill>
                  <a:srgbClr val="0070C0"/>
                </a:solidFill>
              </a:rPr>
              <a:t>Warehouse Entries</a:t>
            </a:r>
          </a:p>
          <a:p>
            <a:r>
              <a:rPr lang="en-US" dirty="0" smtClean="0"/>
              <a:t>Causes of these entries are another stock operations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Receipt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Put-away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Pick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Shipment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10367"/>
            <a:ext cx="7269553" cy="20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01" y="3501008"/>
            <a:ext cx="5362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3933"/>
            <a:ext cx="2204134" cy="239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15816" y="4580663"/>
            <a:ext cx="333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How</a:t>
            </a:r>
            <a:r>
              <a:rPr lang="cs-CZ" dirty="0" smtClean="0">
                <a:solidFill>
                  <a:srgbClr val="0070C0"/>
                </a:solidFill>
              </a:rPr>
              <a:t> to </a:t>
            </a:r>
            <a:r>
              <a:rPr lang="cs-CZ" dirty="0" err="1" smtClean="0">
                <a:solidFill>
                  <a:srgbClr val="0070C0"/>
                </a:solidFill>
              </a:rPr>
              <a:t>get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there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from</a:t>
            </a:r>
            <a:r>
              <a:rPr lang="cs-CZ" dirty="0" smtClean="0">
                <a:solidFill>
                  <a:srgbClr val="0070C0"/>
                </a:solidFill>
              </a:rPr>
              <a:t> SO ??? 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619672" y="3501008"/>
            <a:ext cx="288032" cy="180949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17" y="5125271"/>
            <a:ext cx="1981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229472" y="5638382"/>
            <a:ext cx="1176645" cy="335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7387317" y="5638382"/>
            <a:ext cx="1176645" cy="335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3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 –Post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Invoice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76425"/>
            <a:ext cx="1104271" cy="90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95736" y="3284984"/>
            <a:ext cx="38884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Warehouse</a:t>
            </a:r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2411760" y="4005064"/>
            <a:ext cx="4608512" cy="2232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3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4" y="3356992"/>
            <a:ext cx="168429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1984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1331640" y="3168212"/>
            <a:ext cx="2232248" cy="23042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 flipH="1">
            <a:off x="3779912" y="37890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Comment :</a:t>
            </a:r>
            <a:r>
              <a:rPr lang="cs-CZ" dirty="0" smtClean="0"/>
              <a:t> use </a:t>
            </a:r>
            <a:r>
              <a:rPr lang="cs-CZ" dirty="0" err="1" smtClean="0"/>
              <a:t>filter</a:t>
            </a:r>
            <a:r>
              <a:rPr lang="cs-CZ" dirty="0" smtClean="0"/>
              <a:t> F7=</a:t>
            </a:r>
            <a:r>
              <a:rPr lang="cs-CZ" dirty="0" err="1" smtClean="0"/>
              <a:t>Item</a:t>
            </a:r>
            <a:r>
              <a:rPr lang="cs-CZ" dirty="0" smtClean="0"/>
              <a:t> No.=1896-S 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in </a:t>
            </a:r>
            <a:r>
              <a:rPr lang="cs-CZ" dirty="0" err="1" smtClean="0"/>
              <a:t>our</a:t>
            </a:r>
            <a:r>
              <a:rPr lang="cs-CZ" dirty="0" smtClean="0"/>
              <a:t> model!!!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6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smtClean="0"/>
              <a:t> XI. 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06" y="332656"/>
            <a:ext cx="8229600" cy="1143000"/>
          </a:xfrm>
        </p:spPr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workflow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84776" cy="450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7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Main</a:t>
            </a:r>
            <a:r>
              <a:rPr lang="cs-CZ" dirty="0" smtClean="0"/>
              <a:t> WM </a:t>
            </a:r>
            <a:r>
              <a:rPr lang="cs-CZ" dirty="0" err="1" smtClean="0"/>
              <a:t>Outline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3568" y="228338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8937" y="2782835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975792" y="3068960"/>
            <a:ext cx="0" cy="64807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51756" y="3717032"/>
            <a:ext cx="64807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941705" y="229011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WHR</a:t>
            </a: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1907704" y="2815176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6165304"/>
            <a:ext cx="750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WHR=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Receipt</a:t>
            </a:r>
            <a:r>
              <a:rPr lang="cs-CZ" dirty="0" smtClean="0"/>
              <a:t>; PA=</a:t>
            </a:r>
            <a:r>
              <a:rPr lang="cs-CZ" dirty="0" err="1" smtClean="0"/>
              <a:t>Put-away</a:t>
            </a:r>
            <a:r>
              <a:rPr lang="cs-CZ" dirty="0" smtClean="0"/>
              <a:t>; PO=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; SO=Sales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1952092" y="281588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91680" y="1858112"/>
            <a:ext cx="3573016" cy="2853744"/>
          </a:xfrm>
          <a:prstGeom prst="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err="1" smtClean="0">
                <a:solidFill>
                  <a:srgbClr val="00B050"/>
                </a:solidFill>
              </a:rPr>
              <a:t>Receive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Zone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973517" y="3393498"/>
            <a:ext cx="292224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119629" y="3007576"/>
            <a:ext cx="0" cy="27740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1751538" y="3284984"/>
            <a:ext cx="1164278" cy="792088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W_08_001 (B0)</a:t>
            </a: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(</a:t>
            </a:r>
            <a:r>
              <a:rPr lang="cs-CZ" sz="800" b="1" dirty="0" err="1" smtClean="0">
                <a:solidFill>
                  <a:schemeClr val="tx1"/>
                </a:solidFill>
              </a:rPr>
              <a:t>Receiving</a:t>
            </a:r>
            <a:r>
              <a:rPr lang="cs-CZ" sz="800" b="1" dirty="0" smtClean="0">
                <a:solidFill>
                  <a:schemeClr val="tx1"/>
                </a:solidFill>
              </a:rPr>
              <a:t> Bin</a:t>
            </a:r>
            <a:r>
              <a:rPr lang="cs-CZ" sz="1000" b="1" dirty="0" smtClean="0">
                <a:solidFill>
                  <a:schemeClr val="tx1"/>
                </a:solidFill>
              </a:rPr>
              <a:t>)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861991" y="2022092"/>
            <a:ext cx="1028406" cy="1844709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</a:t>
            </a:r>
            <a:r>
              <a:rPr lang="cs-CZ" sz="1000" b="1" dirty="0" err="1" smtClean="0">
                <a:solidFill>
                  <a:schemeClr val="tx1"/>
                </a:solidFill>
              </a:rPr>
              <a:t>PutPick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193935" y="2182102"/>
            <a:ext cx="522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B1</a:t>
            </a:r>
            <a:endParaRPr 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193934" y="2614150"/>
            <a:ext cx="522081" cy="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B2</a:t>
            </a:r>
            <a:endParaRPr lang="cs-CZ" sz="1000" dirty="0"/>
          </a:p>
        </p:txBody>
      </p:sp>
      <p:sp>
        <p:nvSpPr>
          <p:cNvPr id="25" name="Obdélník 24"/>
          <p:cNvSpPr/>
          <p:nvPr/>
        </p:nvSpPr>
        <p:spPr>
          <a:xfrm>
            <a:off x="4196173" y="3155906"/>
            <a:ext cx="497625" cy="23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/>
              <a:t>Bn</a:t>
            </a:r>
            <a:endParaRPr lang="cs-CZ" sz="1000" dirty="0"/>
          </a:p>
        </p:txBody>
      </p:sp>
      <p:cxnSp>
        <p:nvCxnSpPr>
          <p:cNvPr id="27" name="Přímá spojnice 26"/>
          <p:cNvCxnSpPr/>
          <p:nvPr/>
        </p:nvCxnSpPr>
        <p:spPr>
          <a:xfrm>
            <a:off x="4373955" y="2860942"/>
            <a:ext cx="0" cy="293268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915816" y="228338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PA</a:t>
            </a:r>
            <a:endParaRPr lang="cs-CZ" sz="1600" dirty="0"/>
          </a:p>
        </p:txBody>
      </p:sp>
      <p:sp>
        <p:nvSpPr>
          <p:cNvPr id="29" name="Obdélník 28"/>
          <p:cNvSpPr/>
          <p:nvPr/>
        </p:nvSpPr>
        <p:spPr>
          <a:xfrm>
            <a:off x="2881815" y="2808446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926203" y="280915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 flipV="1">
            <a:off x="2265741" y="2993533"/>
            <a:ext cx="616074" cy="46778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3205851" y="2730058"/>
            <a:ext cx="934101" cy="15972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3745464" y="1638920"/>
            <a:ext cx="2841076" cy="3780420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923928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Picking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4576191" y="2647203"/>
            <a:ext cx="139824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4693798" y="2694012"/>
            <a:ext cx="934101" cy="36733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5627899" y="2477987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Pick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5627899" y="3003418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5780299" y="300341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6661309" y="1638920"/>
            <a:ext cx="1572938" cy="3780420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Shipping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Zone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7123742" y="2467548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WHS</a:t>
            </a:r>
            <a:endParaRPr lang="cs-CZ" dirty="0"/>
          </a:p>
        </p:txBody>
      </p:sp>
      <p:sp>
        <p:nvSpPr>
          <p:cNvPr id="51" name="Obdélník 50"/>
          <p:cNvSpPr/>
          <p:nvPr/>
        </p:nvSpPr>
        <p:spPr>
          <a:xfrm>
            <a:off x="835968" y="2763964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7052853" y="2993533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7237065" y="2993533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Přímá spojnice se šipkou 53"/>
          <p:cNvCxnSpPr/>
          <p:nvPr/>
        </p:nvCxnSpPr>
        <p:spPr>
          <a:xfrm flipV="1">
            <a:off x="6194258" y="2694011"/>
            <a:ext cx="934101" cy="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bdélník 54"/>
          <p:cNvSpPr/>
          <p:nvPr/>
        </p:nvSpPr>
        <p:spPr>
          <a:xfrm>
            <a:off x="8388424" y="2464163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S0</a:t>
            </a:r>
            <a:endParaRPr lang="cs-CZ" dirty="0"/>
          </a:p>
        </p:txBody>
      </p:sp>
      <p:sp>
        <p:nvSpPr>
          <p:cNvPr id="56" name="Obdélník 55"/>
          <p:cNvSpPr/>
          <p:nvPr/>
        </p:nvSpPr>
        <p:spPr>
          <a:xfrm>
            <a:off x="8393793" y="2963614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>
            <a:off x="8540824" y="2944743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Přímá spojnice se šipkou 57"/>
          <p:cNvCxnSpPr>
            <a:endCxn id="55" idx="1"/>
          </p:cNvCxnSpPr>
          <p:nvPr/>
        </p:nvCxnSpPr>
        <p:spPr>
          <a:xfrm flipV="1">
            <a:off x="7783728" y="2680187"/>
            <a:ext cx="604696" cy="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aoblený obdélník 62"/>
          <p:cNvSpPr/>
          <p:nvPr/>
        </p:nvSpPr>
        <p:spPr>
          <a:xfrm>
            <a:off x="6804248" y="3492610"/>
            <a:ext cx="1281828" cy="872493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W_09_001 ( E )</a:t>
            </a: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(</a:t>
            </a:r>
            <a:r>
              <a:rPr lang="cs-CZ" sz="900" b="1" dirty="0" err="1" smtClean="0">
                <a:solidFill>
                  <a:schemeClr val="tx1"/>
                </a:solidFill>
              </a:rPr>
              <a:t>Shipment</a:t>
            </a:r>
            <a:r>
              <a:rPr lang="cs-CZ" sz="900" b="1" dirty="0" smtClean="0">
                <a:solidFill>
                  <a:schemeClr val="tx1"/>
                </a:solidFill>
              </a:rPr>
              <a:t> Bin)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7237065" y="3649216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5" name="Přímá spojnice se šipkou 64"/>
          <p:cNvCxnSpPr/>
          <p:nvPr/>
        </p:nvCxnSpPr>
        <p:spPr>
          <a:xfrm>
            <a:off x="7367536" y="3159976"/>
            <a:ext cx="0" cy="27740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>
            <a:endCxn id="56" idx="1"/>
          </p:cNvCxnSpPr>
          <p:nvPr/>
        </p:nvCxnSpPr>
        <p:spPr>
          <a:xfrm flipV="1">
            <a:off x="7571790" y="3031430"/>
            <a:ext cx="822003" cy="60061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4227"/>
            <a:ext cx="81422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9" y="3688141"/>
            <a:ext cx="6038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smtClean="0"/>
              <a:t>II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2001"/>
            <a:ext cx="6038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566349" cy="18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5174"/>
            <a:ext cx="8566349" cy="2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>
            <a:endCxn id="2051" idx="0"/>
          </p:cNvCxnSpPr>
          <p:nvPr/>
        </p:nvCxnSpPr>
        <p:spPr>
          <a:xfrm>
            <a:off x="3491880" y="1844824"/>
            <a:ext cx="1186831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if ID exists and we have to assign warehouse employee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219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55721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0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 and Open-&gt;</a:t>
            </a:r>
            <a:r>
              <a:rPr lang="cs-CZ" dirty="0" err="1" smtClean="0"/>
              <a:t>Release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654969" cy="50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6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Receipt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7" y="1772816"/>
            <a:ext cx="419443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510687" cy="12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131840" y="3789040"/>
            <a:ext cx="18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280</Words>
  <Application>Microsoft Office PowerPoint</Application>
  <PresentationFormat>Předvádění na obrazovce (4:3)</PresentationFormat>
  <Paragraphs>101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Introduction to MS Dynamics NAV XI. (WHM)</vt:lpstr>
      <vt:lpstr>Simplified Warehouse Management (WM)</vt:lpstr>
      <vt:lpstr>Warehouse workflow</vt:lpstr>
      <vt:lpstr>Main WM Outline</vt:lpstr>
      <vt:lpstr>Location White I</vt:lpstr>
      <vt:lpstr>Location White II</vt:lpstr>
      <vt:lpstr>Setup if ID exists and we have to assign warehouse employee </vt:lpstr>
      <vt:lpstr>PO and Open-&gt;Release</vt:lpstr>
      <vt:lpstr>Creation of the Warehouse Receipt</vt:lpstr>
      <vt:lpstr>WH Receipt (F11-&gt;PA created)</vt:lpstr>
      <vt:lpstr>Receipt bin content</vt:lpstr>
      <vt:lpstr>PO Lines after WH Receipt was posted</vt:lpstr>
      <vt:lpstr>Registering  Put-aways (F11)</vt:lpstr>
      <vt:lpstr>Warehouse Entries</vt:lpstr>
      <vt:lpstr>Sales Order</vt:lpstr>
      <vt:lpstr>Creation of Warehouse Shipment </vt:lpstr>
      <vt:lpstr>WHS Document and Pick Creation</vt:lpstr>
      <vt:lpstr>Created Pick</vt:lpstr>
      <vt:lpstr>Before Registering …</vt:lpstr>
      <vt:lpstr>WH Shipment document </vt:lpstr>
      <vt:lpstr>SO –Post only Invoice</vt:lpstr>
      <vt:lpstr>Warehouse Entries</vt:lpstr>
      <vt:lpstr>End of the section XI.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Jaromir Skorkovsky</cp:lastModifiedBy>
  <cp:revision>107</cp:revision>
  <dcterms:created xsi:type="dcterms:W3CDTF">2014-09-15T11:04:04Z</dcterms:created>
  <dcterms:modified xsi:type="dcterms:W3CDTF">2015-10-01T06:19:14Z</dcterms:modified>
</cp:coreProperties>
</file>