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3" r:id="rId3"/>
    <p:sldId id="297" r:id="rId4"/>
    <p:sldId id="299" r:id="rId5"/>
    <p:sldId id="298" r:id="rId6"/>
    <p:sldId id="303" r:id="rId7"/>
    <p:sldId id="302" r:id="rId8"/>
    <p:sldId id="301" r:id="rId9"/>
    <p:sldId id="300" r:id="rId10"/>
    <p:sldId id="304" r:id="rId11"/>
    <p:sldId id="306" r:id="rId12"/>
    <p:sldId id="307" r:id="rId13"/>
    <p:sldId id="305" r:id="rId14"/>
    <p:sldId id="309" r:id="rId15"/>
    <p:sldId id="308" r:id="rId16"/>
    <p:sldId id="310" r:id="rId17"/>
    <p:sldId id="312" r:id="rId18"/>
    <p:sldId id="313" r:id="rId19"/>
    <p:sldId id="311" r:id="rId20"/>
    <p:sldId id="314" r:id="rId21"/>
    <p:sldId id="315" r:id="rId22"/>
    <p:sldId id="316" r:id="rId23"/>
    <p:sldId id="317" r:id="rId24"/>
    <p:sldId id="29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38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42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19.3.2015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XVIII.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Reminders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Created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66862" cy="466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4716016" y="2345177"/>
            <a:ext cx="165618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7302722" y="5790658"/>
            <a:ext cx="674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423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report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544616" cy="539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26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Customer Ledger Entry and G/L Entries</a:t>
            </a:r>
            <a:endParaRPr lang="en-Z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1"/>
            <a:ext cx="8064896" cy="11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1" y="3429000"/>
            <a:ext cx="807198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6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Navigate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1336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99022"/>
            <a:ext cx="4536504" cy="39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1619672" y="4293096"/>
            <a:ext cx="1368152" cy="1440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89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Issued Reminder level 1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8756"/>
            <a:ext cx="7416824" cy="530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16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2900" dirty="0" smtClean="0"/>
              <a:t>Reminder level 2 after change of the WD to 10.11.13 and posting and document date </a:t>
            </a:r>
            <a:endParaRPr lang="en-ZA" sz="29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67" y="2276872"/>
            <a:ext cx="7121699" cy="399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27" y="908720"/>
            <a:ext cx="1791469" cy="125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5436096" y="980728"/>
            <a:ext cx="86409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329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Issued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2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1531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23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 smtClean="0"/>
              <a:t>Charge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1584176" cy="121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5" y="4005064"/>
            <a:ext cx="8330208" cy="231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28" y="1503893"/>
            <a:ext cx="5410832" cy="239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995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Terms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67549"/>
            <a:ext cx="4159038" cy="24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330208" cy="231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092280" y="3501008"/>
            <a:ext cx="144016" cy="46654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2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Finance </a:t>
            </a:r>
            <a:r>
              <a:rPr lang="cs-CZ" dirty="0" err="1" smtClean="0"/>
              <a:t>Charge</a:t>
            </a:r>
            <a:r>
              <a:rPr lang="cs-CZ" dirty="0" smtClean="0"/>
              <a:t> </a:t>
            </a:r>
            <a:r>
              <a:rPr lang="cs-CZ" dirty="0" err="1" smtClean="0"/>
              <a:t>Memos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3812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73216"/>
            <a:ext cx="1985904" cy="70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5391646" cy="346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6804248" y="5013176"/>
            <a:ext cx="20086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82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Reminders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1200" b="1" dirty="0" err="1" smtClean="0"/>
              <a:t>Reminders</a:t>
            </a:r>
            <a:r>
              <a:rPr lang="cs-CZ" sz="11200" b="1" dirty="0" smtClean="0"/>
              <a:t> – </a:t>
            </a:r>
            <a:r>
              <a:rPr lang="cs-CZ" sz="11200" b="1" dirty="0" err="1" smtClean="0"/>
              <a:t>better</a:t>
            </a:r>
            <a:r>
              <a:rPr lang="cs-CZ" sz="11200" b="1" dirty="0" smtClean="0"/>
              <a:t> </a:t>
            </a:r>
            <a:r>
              <a:rPr lang="cs-CZ" sz="11200" b="1" dirty="0" err="1" smtClean="0"/>
              <a:t>control</a:t>
            </a:r>
            <a:r>
              <a:rPr lang="cs-CZ" sz="11200" b="1" dirty="0" smtClean="0"/>
              <a:t> </a:t>
            </a:r>
            <a:r>
              <a:rPr lang="cs-CZ" sz="11200" b="1" dirty="0" err="1" smtClean="0"/>
              <a:t>over</a:t>
            </a:r>
            <a:r>
              <a:rPr lang="cs-CZ" sz="11200" b="1" dirty="0" smtClean="0"/>
              <a:t> </a:t>
            </a:r>
            <a:r>
              <a:rPr lang="cs-CZ" sz="11200" b="1" dirty="0" err="1" smtClean="0"/>
              <a:t>receivables</a:t>
            </a:r>
            <a:endParaRPr lang="cs-CZ" sz="11200" b="1" dirty="0"/>
          </a:p>
          <a:p>
            <a:pPr marL="0" indent="0">
              <a:buNone/>
            </a:pPr>
            <a:r>
              <a:rPr lang="cs-CZ" sz="3400" b="1" dirty="0" smtClean="0"/>
              <a:t> </a:t>
            </a:r>
            <a:endParaRPr lang="en-ZA" sz="3400" b="1" dirty="0" smtClean="0"/>
          </a:p>
          <a:p>
            <a:pPr lvl="1"/>
            <a:r>
              <a:rPr lang="cs-CZ" sz="7200" dirty="0" smtClean="0"/>
              <a:t>In MS Dynamics NAV</a:t>
            </a:r>
            <a:r>
              <a:rPr lang="en-US" sz="7200" dirty="0" smtClean="0"/>
              <a:t>, </a:t>
            </a:r>
            <a:r>
              <a:rPr lang="en-US" sz="7200" dirty="0"/>
              <a:t>a reminder is similar to an invoice. When you create a reminder, you must fill in a reminder header and one or more reminder </a:t>
            </a:r>
            <a:r>
              <a:rPr lang="en-US" sz="7200" dirty="0" smtClean="0"/>
              <a:t>lines.</a:t>
            </a:r>
            <a:endParaRPr lang="cs-CZ" sz="7200" dirty="0" smtClean="0"/>
          </a:p>
          <a:p>
            <a:pPr marL="457200" lvl="1" indent="0">
              <a:buNone/>
            </a:pPr>
            <a:endParaRPr lang="cs-CZ" sz="7200" dirty="0" smtClean="0"/>
          </a:p>
          <a:p>
            <a:pPr lvl="1"/>
            <a:r>
              <a:rPr lang="en-US" sz="7200" dirty="0" smtClean="0"/>
              <a:t>You </a:t>
            </a:r>
            <a:r>
              <a:rPr lang="en-US" sz="7200" dirty="0"/>
              <a:t>can fill in a header manually and have the program fill in the </a:t>
            </a:r>
            <a:r>
              <a:rPr lang="en-US" sz="7200" dirty="0" smtClean="0"/>
              <a:t>lines</a:t>
            </a:r>
            <a:r>
              <a:rPr lang="cs-CZ" sz="7200" dirty="0" smtClean="0"/>
              <a:t>.</a:t>
            </a:r>
          </a:p>
          <a:p>
            <a:pPr marL="457200" lvl="1" indent="0">
              <a:buNone/>
            </a:pPr>
            <a:r>
              <a:rPr lang="cs-CZ" sz="7200" dirty="0" smtClean="0"/>
              <a:t>    </a:t>
            </a:r>
            <a:r>
              <a:rPr lang="en-US" sz="7200" dirty="0" smtClean="0"/>
              <a:t> </a:t>
            </a:r>
            <a:r>
              <a:rPr lang="cs-CZ" sz="7200" dirty="0" smtClean="0"/>
              <a:t>                                             </a:t>
            </a:r>
            <a:r>
              <a:rPr lang="cs-CZ" sz="14400" dirty="0" smtClean="0">
                <a:solidFill>
                  <a:srgbClr val="FF0000"/>
                </a:solidFill>
              </a:rPr>
              <a:t>      OR</a:t>
            </a:r>
            <a:r>
              <a:rPr lang="en-US" sz="14400" dirty="0" smtClean="0">
                <a:solidFill>
                  <a:srgbClr val="FF0000"/>
                </a:solidFill>
              </a:rPr>
              <a:t> </a:t>
            </a:r>
            <a:endParaRPr lang="cs-CZ" sz="144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cs-CZ" sz="7200" dirty="0" smtClean="0"/>
              <a:t> -  </a:t>
            </a:r>
            <a:r>
              <a:rPr lang="en-US" sz="7200" dirty="0" smtClean="0"/>
              <a:t>you </a:t>
            </a:r>
            <a:r>
              <a:rPr lang="en-US" sz="7200" dirty="0"/>
              <a:t>can have the program create reminders for all customers automatically</a:t>
            </a:r>
            <a:r>
              <a:rPr lang="en-US" sz="7200" dirty="0" smtClean="0"/>
              <a:t>.</a:t>
            </a:r>
            <a:endParaRPr lang="cs-CZ" sz="7200" dirty="0" smtClean="0"/>
          </a:p>
          <a:p>
            <a:pPr marL="457200" lvl="1" indent="0">
              <a:buNone/>
            </a:pPr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cs-CZ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marL="457200" lvl="1" indent="0">
              <a:buNone/>
            </a:pPr>
            <a:r>
              <a:rPr lang="cs-CZ" sz="7200" dirty="0"/>
              <a:t> </a:t>
            </a:r>
            <a:r>
              <a:rPr lang="cs-CZ" sz="7200" dirty="0" smtClean="0"/>
              <a:t>    </a:t>
            </a:r>
            <a:endParaRPr lang="en-US" sz="7200" dirty="0"/>
          </a:p>
          <a:p>
            <a:pPr lvl="1"/>
            <a:endParaRPr lang="en-US" sz="7200" dirty="0"/>
          </a:p>
          <a:p>
            <a:pPr marL="457200" lvl="1" indent="0">
              <a:buNone/>
            </a:pPr>
            <a:r>
              <a:rPr lang="cs-CZ" sz="7200" dirty="0" smtClean="0"/>
              <a:t> </a:t>
            </a:r>
            <a:endParaRPr lang="en-US" sz="7200" dirty="0"/>
          </a:p>
          <a:p>
            <a:pPr lvl="1"/>
            <a:endParaRPr lang="en-ZA" sz="7200" dirty="0"/>
          </a:p>
          <a:p>
            <a:pPr lvl="1"/>
            <a:endParaRPr lang="en-ZA" sz="7200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Memos</a:t>
            </a:r>
            <a:endParaRPr lang="cs-CZ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6290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6385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002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Finance </a:t>
            </a:r>
            <a:r>
              <a:rPr lang="cs-CZ" dirty="0" err="1"/>
              <a:t>Charge</a:t>
            </a:r>
            <a:r>
              <a:rPr lang="cs-CZ" dirty="0"/>
              <a:t> </a:t>
            </a:r>
            <a:r>
              <a:rPr lang="cs-CZ" dirty="0" err="1"/>
              <a:t>Memos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344816" cy="514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374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Finance </a:t>
            </a:r>
            <a:r>
              <a:rPr lang="cs-CZ" dirty="0" err="1" smtClean="0"/>
              <a:t>charge</a:t>
            </a:r>
            <a:r>
              <a:rPr lang="cs-CZ" dirty="0" smtClean="0"/>
              <a:t> </a:t>
            </a:r>
            <a:r>
              <a:rPr lang="cs-CZ" dirty="0" err="1" smtClean="0"/>
              <a:t>memo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256584" cy="492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131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General Ledger entries  and Customer Ledger entries  after issuing of FCHM</a:t>
            </a:r>
            <a:endParaRPr lang="en-ZA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09013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8" y="4077072"/>
            <a:ext cx="85518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360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XVIII.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286000" y="-373751177"/>
            <a:ext cx="4572000" cy="7543603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Přihlásit 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Používáte-li nástroj pro čtení obrazovky, vypněte Dynamické vyhledávání Google kliknutím sem.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Internet</a:t>
            </a:r>
          </a:p>
          <a:p>
            <a:endParaRPr lang="cs-CZ" dirty="0"/>
          </a:p>
          <a:p>
            <a:r>
              <a:rPr lang="cs-CZ" dirty="0"/>
              <a:t>Obrázky</a:t>
            </a:r>
          </a:p>
          <a:p>
            <a:endParaRPr lang="cs-CZ" dirty="0"/>
          </a:p>
          <a:p>
            <a:r>
              <a:rPr lang="cs-CZ" dirty="0"/>
              <a:t>Videa</a:t>
            </a:r>
          </a:p>
          <a:p>
            <a:endParaRPr lang="cs-CZ" dirty="0"/>
          </a:p>
          <a:p>
            <a:r>
              <a:rPr lang="cs-CZ" dirty="0"/>
              <a:t>Zprávy</a:t>
            </a:r>
          </a:p>
          <a:p>
            <a:endParaRPr lang="cs-CZ" dirty="0"/>
          </a:p>
          <a:p>
            <a:r>
              <a:rPr lang="cs-CZ" dirty="0"/>
              <a:t>Nákupy</a:t>
            </a:r>
          </a:p>
          <a:p>
            <a:r>
              <a:rPr lang="cs-CZ" dirty="0"/>
              <a:t>Více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Vyhledávací nástroje</a:t>
            </a:r>
          </a:p>
          <a:p>
            <a:r>
              <a:rPr lang="cs-CZ" dirty="0"/>
              <a:t>Bezpečné vyhledávání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Výsledky hledání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I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RemixYourHealth</a:t>
            </a:r>
            <a:r>
              <a:rPr lang="cs-CZ" dirty="0"/>
              <a:t> </a:t>
            </a:r>
            <a:r>
              <a:rPr lang="cs-CZ" dirty="0" err="1"/>
              <a:t>Workout</a:t>
            </a:r>
            <a:r>
              <a:rPr lang="cs-CZ" dirty="0"/>
              <a:t> </a:t>
            </a:r>
            <a:r>
              <a:rPr lang="cs-CZ" dirty="0" err="1"/>
              <a:t>Series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Stopper</a:t>
            </a:r>
            <a:r>
              <a:rPr lang="cs-CZ" dirty="0"/>
              <a:t> | </a:t>
            </a:r>
            <a:r>
              <a:rPr lang="cs-CZ" dirty="0" err="1"/>
              <a:t>RemixYourHealth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remixyourhealth.com-940 × 400-Vyhledávání pomocí obrázku</a:t>
            </a:r>
          </a:p>
          <a:p>
            <a:r>
              <a:rPr lang="cs-CZ" dirty="0"/>
              <a:t>So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weeks</a:t>
            </a:r>
            <a:r>
              <a:rPr lang="cs-CZ" dirty="0"/>
              <a:t> ago I </a:t>
            </a:r>
            <a:r>
              <a:rPr lang="cs-CZ" dirty="0" err="1"/>
              <a:t>introduced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ridiculousness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“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Shredder</a:t>
            </a:r>
            <a:r>
              <a:rPr lang="cs-CZ" dirty="0"/>
              <a:t>” </a:t>
            </a:r>
            <a:r>
              <a:rPr lang="cs-CZ" dirty="0" err="1"/>
              <a:t>workout</a:t>
            </a:r>
            <a:r>
              <a:rPr lang="cs-CZ" dirty="0"/>
              <a:t>.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try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 </a:t>
            </a:r>
            <a:r>
              <a:rPr lang="cs-CZ" dirty="0" err="1"/>
              <a:t>How'd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go?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made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...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Not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/>
              <a:t>Radio</a:t>
            </a:r>
            <a:r>
              <a:rPr lang="cs-CZ" dirty="0"/>
              <a:t> | </a:t>
            </a:r>
            <a:r>
              <a:rPr lang="cs-CZ" dirty="0" err="1"/>
              <a:t>Podcast</a:t>
            </a:r>
            <a:r>
              <a:rPr lang="cs-CZ" dirty="0"/>
              <a:t> </a:t>
            </a:r>
            <a:r>
              <a:rPr lang="cs-CZ" dirty="0" err="1"/>
              <a:t>featuring</a:t>
            </a:r>
            <a:r>
              <a:rPr lang="cs-CZ" dirty="0"/>
              <a:t> </a:t>
            </a:r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Bateman</a:t>
            </a:r>
            <a:r>
              <a:rPr lang="cs-CZ" dirty="0"/>
              <a:t> &amp; Alex </a:t>
            </a:r>
            <a:r>
              <a:rPr lang="cs-CZ" dirty="0" err="1"/>
              <a:t>Corolla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www.notdeadyetradio.com-447 × 280-Vyhledávání pomocí obrázku</a:t>
            </a:r>
          </a:p>
          <a:p>
            <a:r>
              <a:rPr lang="cs-CZ" dirty="0" err="1"/>
              <a:t>Tommy</a:t>
            </a:r>
            <a:r>
              <a:rPr lang="cs-CZ" dirty="0"/>
              <a:t> </a:t>
            </a:r>
            <a:r>
              <a:rPr lang="cs-CZ" dirty="0" err="1"/>
              <a:t>starts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off</a:t>
            </a:r>
            <a:r>
              <a:rPr lang="cs-CZ" dirty="0"/>
              <a:t>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unusual</a:t>
            </a:r>
            <a:r>
              <a:rPr lang="cs-CZ" dirty="0"/>
              <a:t> </a:t>
            </a:r>
            <a:r>
              <a:rPr lang="cs-CZ" dirty="0" err="1"/>
              <a:t>fashion</a:t>
            </a:r>
            <a:r>
              <a:rPr lang="cs-CZ" dirty="0"/>
              <a:t>. He </a:t>
            </a:r>
            <a:r>
              <a:rPr lang="cs-CZ" dirty="0" err="1"/>
              <a:t>announces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he </a:t>
            </a:r>
            <a:r>
              <a:rPr lang="cs-CZ" dirty="0" err="1"/>
              <a:t>puts</a:t>
            </a:r>
            <a:r>
              <a:rPr lang="cs-CZ" dirty="0"/>
              <a:t> in </a:t>
            </a:r>
            <a:r>
              <a:rPr lang="cs-CZ" dirty="0" err="1"/>
              <a:t>isn't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“</a:t>
            </a:r>
            <a:r>
              <a:rPr lang="cs-CZ" dirty="0" err="1"/>
              <a:t>rewards</a:t>
            </a:r>
            <a:r>
              <a:rPr lang="cs-CZ" dirty="0"/>
              <a:t>” </a:t>
            </a:r>
            <a:r>
              <a:rPr lang="cs-CZ" dirty="0" err="1"/>
              <a:t>he's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G4 </a:t>
            </a:r>
            <a:r>
              <a:rPr lang="cs-CZ" dirty="0" err="1"/>
              <a:t>Cancels</a:t>
            </a:r>
            <a:r>
              <a:rPr lang="cs-CZ" dirty="0"/>
              <a:t> '</a:t>
            </a:r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Show,' 'X-Play' - Hollywood </a:t>
            </a:r>
            <a:r>
              <a:rPr lang="cs-CZ" dirty="0" err="1"/>
              <a:t>Reporter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www.hollywoodreporter.com-565 × 318-Vyhledávání pomocí obrázku</a:t>
            </a:r>
          </a:p>
          <a:p>
            <a:r>
              <a:rPr lang="cs-CZ" dirty="0" err="1"/>
              <a:t>Attack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Show Logo (2) - H 2012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Navštívit stránku Zobrazit obrázek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obrázky:</a:t>
            </a:r>
          </a:p>
          <a:p>
            <a:endParaRPr lang="cs-CZ" dirty="0"/>
          </a:p>
          <a:p>
            <a:r>
              <a:rPr lang="cs-CZ" dirty="0"/>
              <a:t>Zobrazit další</a:t>
            </a:r>
          </a:p>
          <a:p>
            <a:r>
              <a:rPr lang="cs-CZ" dirty="0"/>
              <a:t>Na obrázky se mohou vztahovat autorská práva.-Odeslat zpětnou vazbu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2856"/>
            <a:ext cx="4572000" cy="28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1965"/>
            <a:ext cx="23050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21964"/>
            <a:ext cx="4661643" cy="217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339752" y="2924944"/>
            <a:ext cx="720080" cy="2160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480" y="4015435"/>
            <a:ext cx="325277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8" y="5838762"/>
            <a:ext cx="12192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6117704" y="5674285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444208" y="3699219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6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Reminder</a:t>
            </a:r>
            <a:r>
              <a:rPr lang="cs-CZ" dirty="0"/>
              <a:t> </a:t>
            </a:r>
            <a:r>
              <a:rPr lang="cs-CZ" dirty="0" err="1" smtClean="0"/>
              <a:t>Setup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7313"/>
            <a:ext cx="68087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9" y="3068961"/>
            <a:ext cx="7181078" cy="250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4211960" y="2348880"/>
            <a:ext cx="0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Šipka doprava 9"/>
          <p:cNvSpPr/>
          <p:nvPr/>
        </p:nvSpPr>
        <p:spPr>
          <a:xfrm>
            <a:off x="4860032" y="5551146"/>
            <a:ext cx="3451453" cy="1046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texts</a:t>
            </a:r>
            <a:endParaRPr lang="cs-CZ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672" y="5890493"/>
            <a:ext cx="291676" cy="3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17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Reminder</a:t>
            </a:r>
            <a:r>
              <a:rPr lang="cs-CZ" dirty="0"/>
              <a:t> </a:t>
            </a:r>
            <a:r>
              <a:rPr lang="cs-CZ" dirty="0" err="1"/>
              <a:t>Setup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303416" cy="244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6843613" cy="218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16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Reminder</a:t>
            </a:r>
            <a:r>
              <a:rPr lang="cs-CZ" dirty="0"/>
              <a:t> </a:t>
            </a:r>
            <a:r>
              <a:rPr lang="cs-CZ" dirty="0" err="1"/>
              <a:t>Setup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7" y="1340768"/>
            <a:ext cx="7088212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5410832" cy="239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38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Autmatic</a:t>
            </a:r>
            <a:r>
              <a:rPr lang="cs-CZ" dirty="0" smtClean="0"/>
              <a:t> </a:t>
            </a:r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A" dirty="0" smtClean="0"/>
              <a:t>Open the Reminder window.</a:t>
            </a:r>
          </a:p>
          <a:p>
            <a:r>
              <a:rPr lang="en-ZA" dirty="0" smtClean="0"/>
              <a:t>In the Reminder window, click Functions, Create Reminders. The Create Reminders batch job request form appears.</a:t>
            </a:r>
          </a:p>
          <a:p>
            <a:r>
              <a:rPr lang="en-ZA" dirty="0" smtClean="0"/>
              <a:t>Set a filter on the Customer and/or the Customer Ledger Entry tab if you want to create reminders for selected customers and/or for specific entries.</a:t>
            </a:r>
          </a:p>
          <a:p>
            <a:r>
              <a:rPr lang="en-ZA" dirty="0" smtClean="0"/>
              <a:t>On the Options tab, fill in the fields with the relevant information. For Help about a specific field, click the field and press F1.</a:t>
            </a:r>
          </a:p>
          <a:p>
            <a:r>
              <a:rPr lang="en-ZA" dirty="0" smtClean="0"/>
              <a:t>Click OK to start the batch job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cs-CZ" b="1" dirty="0" smtClean="0"/>
              <a:t> </a:t>
            </a:r>
            <a:endParaRPr lang="en-US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164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window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2098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5299428" cy="334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06" y="4797152"/>
            <a:ext cx="17335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6156176" y="4472710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27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Reminder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261286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494897"/>
            <a:ext cx="2664296" cy="172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3"/>
            <a:ext cx="2644240" cy="17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660232" y="2924944"/>
            <a:ext cx="674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997256" y="1844824"/>
            <a:ext cx="743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21" y="3429000"/>
            <a:ext cx="2435151" cy="306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2432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510</Words>
  <Application>Microsoft Office PowerPoint</Application>
  <PresentationFormat>Předvádění na obrazovce (4:3)</PresentationFormat>
  <Paragraphs>2755</Paragraphs>
  <Slides>24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Introduction to MS Dynamics NAV XVIII. (Reminders)</vt:lpstr>
      <vt:lpstr>Reminders</vt:lpstr>
      <vt:lpstr>Reminder Terms</vt:lpstr>
      <vt:lpstr>Reminder Setup</vt:lpstr>
      <vt:lpstr>Reminder Setup</vt:lpstr>
      <vt:lpstr>Reminder Setup</vt:lpstr>
      <vt:lpstr>Autmatic Reminder creation</vt:lpstr>
      <vt:lpstr>Reminder window</vt:lpstr>
      <vt:lpstr>Reminder creation</vt:lpstr>
      <vt:lpstr>Created Reminder </vt:lpstr>
      <vt:lpstr>Test report</vt:lpstr>
      <vt:lpstr>Customer Ledger Entry and G/L Entries</vt:lpstr>
      <vt:lpstr>Navigate</vt:lpstr>
      <vt:lpstr>Issued Reminder level 1</vt:lpstr>
      <vt:lpstr>Reminder level 2 after change of the WD to 10.11.13 and posting and document date </vt:lpstr>
      <vt:lpstr>Issued Reminder level 2</vt:lpstr>
      <vt:lpstr>Finance Charge Terms</vt:lpstr>
      <vt:lpstr>Finance Charge Terms</vt:lpstr>
      <vt:lpstr>Finance Charge Memos</vt:lpstr>
      <vt:lpstr>Finance Charge Memos</vt:lpstr>
      <vt:lpstr>Finance Charge Memos</vt:lpstr>
      <vt:lpstr>Finance charge memo</vt:lpstr>
      <vt:lpstr>General Ledger entries  and Customer Ledger entries  after issuing of FCHM</vt:lpstr>
      <vt:lpstr>End of the section XVIII.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186</cp:revision>
  <dcterms:created xsi:type="dcterms:W3CDTF">2014-09-15T11:04:04Z</dcterms:created>
  <dcterms:modified xsi:type="dcterms:W3CDTF">2015-03-19T12:03:33Z</dcterms:modified>
</cp:coreProperties>
</file>