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6" r:id="rId4"/>
    <p:sldId id="297" r:id="rId5"/>
    <p:sldId id="293" r:id="rId6"/>
    <p:sldId id="294" r:id="rId7"/>
    <p:sldId id="295" r:id="rId8"/>
    <p:sldId id="296" r:id="rId9"/>
    <p:sldId id="298" r:id="rId10"/>
    <p:sldId id="300" r:id="rId11"/>
    <p:sldId id="299" r:id="rId12"/>
    <p:sldId id="301" r:id="rId13"/>
    <p:sldId id="302" r:id="rId14"/>
    <p:sldId id="303" r:id="rId15"/>
    <p:sldId id="304" r:id="rId16"/>
    <p:sldId id="29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Costing</a:t>
            </a:r>
            <a:r>
              <a:rPr lang="cs-CZ" sz="4000" dirty="0" smtClean="0"/>
              <a:t> </a:t>
            </a:r>
            <a:r>
              <a:rPr lang="cs-CZ" sz="4000" dirty="0" err="1" smtClean="0"/>
              <a:t>methods</a:t>
            </a:r>
            <a:r>
              <a:rPr lang="cs-CZ" sz="4000" dirty="0" smtClean="0">
                <a:solidFill>
                  <a:srgbClr val="00B050"/>
                </a:solidFill>
              </a:rPr>
              <a:t> </a:t>
            </a:r>
            <a:r>
              <a:rPr lang="cs-CZ" sz="4000" dirty="0" smtClean="0"/>
              <a:t>in </a:t>
            </a:r>
            <a:r>
              <a:rPr lang="en-GB" sz="4000" dirty="0" smtClean="0"/>
              <a:t>MS Dynamics NAV XX</a:t>
            </a:r>
            <a:r>
              <a:rPr lang="cs-CZ" sz="4000" smtClean="0"/>
              <a:t>XI</a:t>
            </a:r>
            <a:r>
              <a:rPr lang="en-GB" sz="4000" smtClean="0"/>
              <a:t>. 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Inventory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</a:rPr>
              <a:t>Costing</a:t>
            </a: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05128" cy="45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387965"/>
            <a:ext cx="5800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3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7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56792"/>
            <a:ext cx="8267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6444208" y="3140968"/>
            <a:ext cx="158417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7524328" y="393305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04432" y="5008912"/>
            <a:ext cx="136037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Stock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keeping</a:t>
            </a:r>
            <a:r>
              <a:rPr lang="cs-CZ" sz="1200" b="1" dirty="0" smtClean="0">
                <a:solidFill>
                  <a:srgbClr val="FF0000"/>
                </a:solidFill>
              </a:rPr>
              <a:t> unit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calculation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29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5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r>
              <a:rPr lang="cs-CZ" dirty="0" smtClean="0"/>
              <a:t> per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994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61902"/>
            <a:ext cx="2873809" cy="21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6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smtClean="0"/>
              <a:t> XXXI.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411760" y="-373751178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70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Inventory</a:t>
            </a:r>
            <a:r>
              <a:rPr lang="cs-CZ" dirty="0" smtClean="0"/>
              <a:t> </a:t>
            </a:r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53" y="1628800"/>
            <a:ext cx="5825852" cy="22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6" y="4149080"/>
            <a:ext cx="579828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 </a:t>
            </a:r>
            <a:r>
              <a:rPr lang="cs-CZ" dirty="0" err="1"/>
              <a:t>overview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47888"/>
            <a:ext cx="6200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Costing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19250"/>
            <a:ext cx="56769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</a:t>
            </a:r>
            <a:r>
              <a:rPr lang="cs-CZ" dirty="0" err="1" smtClean="0"/>
              <a:t>assumption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12776"/>
            <a:ext cx="7953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FIFO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9631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LIFO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371600"/>
            <a:ext cx="5800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8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Average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700808"/>
            <a:ext cx="58578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4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 (</a:t>
            </a:r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246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38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303</Words>
  <Application>Microsoft Office PowerPoint</Application>
  <PresentationFormat>Předvádění na obrazovce (4:3)</PresentationFormat>
  <Paragraphs>2727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Costing methods in MS Dynamics NAV XXXI. (Inventory Costing)</vt:lpstr>
      <vt:lpstr>Inventory costing overview </vt:lpstr>
      <vt:lpstr>Inventory costing overview </vt:lpstr>
      <vt:lpstr>Costing methods</vt:lpstr>
      <vt:lpstr>Cost flow assumption</vt:lpstr>
      <vt:lpstr>FIFO</vt:lpstr>
      <vt:lpstr>LIFO</vt:lpstr>
      <vt:lpstr>Average</vt:lpstr>
      <vt:lpstr>Specific (fixed application)</vt:lpstr>
      <vt:lpstr>Application algorithm </vt:lpstr>
      <vt:lpstr>Standard</vt:lpstr>
      <vt:lpstr>Fixed application</vt:lpstr>
      <vt:lpstr>Average cost calculation </vt:lpstr>
      <vt:lpstr>Average cost calculation </vt:lpstr>
      <vt:lpstr>Average calculation per day </vt:lpstr>
      <vt:lpstr>End of the section XXXI.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237</cp:revision>
  <dcterms:created xsi:type="dcterms:W3CDTF">2014-09-15T11:04:04Z</dcterms:created>
  <dcterms:modified xsi:type="dcterms:W3CDTF">2016-10-21T08:49:20Z</dcterms:modified>
</cp:coreProperties>
</file>