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281BE-F71B-45A2-97BC-236DE75518A1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18189-221C-426A-B7CC-E6DB02A264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88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16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20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09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53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77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51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7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60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23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52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4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9DC00-A84E-492E-9569-CE2D1810D24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E894F-AC1D-4960-9186-A47603341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37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Schéma příkladu Výroba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b="1" dirty="0" err="1" smtClean="0"/>
              <a:t>J.Skorkovský</a:t>
            </a:r>
            <a:endParaRPr lang="cs-CZ" sz="1800" b="1" dirty="0" smtClean="0"/>
          </a:p>
          <a:p>
            <a:r>
              <a:rPr lang="cs-CZ" sz="1800" b="1" dirty="0" smtClean="0"/>
              <a:t>KPH-ESF-MU Brno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44680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Deník výroby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71" y="1628800"/>
            <a:ext cx="8609013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135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1052736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Prodejní</a:t>
            </a:r>
          </a:p>
          <a:p>
            <a:pPr algn="ctr"/>
            <a:r>
              <a:rPr lang="cs-CZ" dirty="0" smtClean="0"/>
              <a:t>objednávka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38704" y="1808820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Pevně plánovaná VZ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110716" y="1052737"/>
            <a:ext cx="165618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55576" y="1980456"/>
            <a:ext cx="1584176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46060" y="2276872"/>
            <a:ext cx="6575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 flipH="1" flipV="1">
            <a:off x="1074854" y="2056656"/>
            <a:ext cx="5801" cy="381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9" idx="2"/>
            <a:endCxn id="16" idx="0"/>
          </p:cNvCxnSpPr>
          <p:nvPr/>
        </p:nvCxnSpPr>
        <p:spPr>
          <a:xfrm>
            <a:off x="1074854" y="2780928"/>
            <a:ext cx="9516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406251" y="4390688"/>
            <a:ext cx="6575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1293882" y="4414918"/>
            <a:ext cx="6575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755576" y="3356992"/>
            <a:ext cx="6575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829494" y="3889540"/>
            <a:ext cx="0" cy="5253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1373294" y="3889540"/>
            <a:ext cx="0" cy="5253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4110716" y="2609292"/>
            <a:ext cx="1584176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25"/>
          <p:cNvCxnSpPr>
            <a:stCxn id="9" idx="3"/>
          </p:cNvCxnSpPr>
          <p:nvPr/>
        </p:nvCxnSpPr>
        <p:spPr>
          <a:xfrm>
            <a:off x="1403648" y="2528900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2627784" y="2528900"/>
            <a:ext cx="9516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délník 27"/>
          <p:cNvSpPr/>
          <p:nvPr/>
        </p:nvSpPr>
        <p:spPr>
          <a:xfrm>
            <a:off x="2488781" y="3140968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TNG postup</a:t>
            </a:r>
          </a:p>
          <a:p>
            <a:pPr algn="ctr"/>
            <a:endParaRPr lang="cs-CZ" sz="1200" b="1" dirty="0"/>
          </a:p>
        </p:txBody>
      </p:sp>
      <p:sp>
        <p:nvSpPr>
          <p:cNvPr id="29" name="Obdélník 28"/>
          <p:cNvSpPr/>
          <p:nvPr/>
        </p:nvSpPr>
        <p:spPr>
          <a:xfrm>
            <a:off x="2468960" y="3941439"/>
            <a:ext cx="1584176" cy="210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>
            <a:stCxn id="69" idx="2"/>
          </p:cNvCxnSpPr>
          <p:nvPr/>
        </p:nvCxnSpPr>
        <p:spPr>
          <a:xfrm>
            <a:off x="2875868" y="4187660"/>
            <a:ext cx="0" cy="455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2515014" y="4670743"/>
            <a:ext cx="133690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Pracovní centrum 100</a:t>
            </a:r>
            <a:endParaRPr lang="cs-CZ" sz="1100" dirty="0"/>
          </a:p>
        </p:txBody>
      </p:sp>
      <p:cxnSp>
        <p:nvCxnSpPr>
          <p:cNvPr id="32" name="Přímá spojnice se šipkou 31"/>
          <p:cNvCxnSpPr/>
          <p:nvPr/>
        </p:nvCxnSpPr>
        <p:spPr>
          <a:xfrm>
            <a:off x="2498908" y="1160748"/>
            <a:ext cx="1554228" cy="415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4893288" y="1268760"/>
            <a:ext cx="9516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5722880" y="1980456"/>
            <a:ext cx="1009360" cy="15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bdélník 36"/>
          <p:cNvSpPr/>
          <p:nvPr/>
        </p:nvSpPr>
        <p:spPr>
          <a:xfrm>
            <a:off x="6876256" y="1761131"/>
            <a:ext cx="165618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6876256" y="2132837"/>
            <a:ext cx="165618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6741221" y="1566410"/>
            <a:ext cx="2123728" cy="1132892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/>
          <p:cNvSpPr txBox="1"/>
          <p:nvPr/>
        </p:nvSpPr>
        <p:spPr>
          <a:xfrm>
            <a:off x="669835" y="4519605"/>
            <a:ext cx="3193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C1</a:t>
            </a:r>
            <a:endParaRPr lang="cs-CZ" sz="10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7236296" y="1721713"/>
            <a:ext cx="3193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C1</a:t>
            </a:r>
            <a:endParaRPr lang="cs-CZ" sz="1000" b="1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452669" y="4548894"/>
            <a:ext cx="3177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C2</a:t>
            </a:r>
            <a:endParaRPr lang="cs-CZ" sz="1000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7237898" y="2132856"/>
            <a:ext cx="3177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C2</a:t>
            </a:r>
            <a:endParaRPr lang="cs-CZ" sz="1000" b="1" dirty="0"/>
          </a:p>
        </p:txBody>
      </p:sp>
      <p:cxnSp>
        <p:nvCxnSpPr>
          <p:cNvPr id="45" name="Přímá spojnice se šipkou 44"/>
          <p:cNvCxnSpPr/>
          <p:nvPr/>
        </p:nvCxnSpPr>
        <p:spPr>
          <a:xfrm>
            <a:off x="7893884" y="2553595"/>
            <a:ext cx="9516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/>
          <p:cNvSpPr/>
          <p:nvPr/>
        </p:nvSpPr>
        <p:spPr>
          <a:xfrm>
            <a:off x="6569911" y="3877816"/>
            <a:ext cx="2168185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6569911" y="4249522"/>
            <a:ext cx="2168185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/>
          <p:cNvSpPr txBox="1"/>
          <p:nvPr/>
        </p:nvSpPr>
        <p:spPr>
          <a:xfrm>
            <a:off x="6676956" y="3862717"/>
            <a:ext cx="4180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C1</a:t>
            </a:r>
            <a:endParaRPr lang="cs-CZ" sz="1000" b="1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6731094" y="4219325"/>
            <a:ext cx="4159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C2</a:t>
            </a:r>
            <a:endParaRPr lang="cs-CZ" sz="1000" b="1" dirty="0"/>
          </a:p>
        </p:txBody>
      </p:sp>
      <p:sp>
        <p:nvSpPr>
          <p:cNvPr id="50" name="Obdélník 49"/>
          <p:cNvSpPr/>
          <p:nvPr/>
        </p:nvSpPr>
        <p:spPr>
          <a:xfrm>
            <a:off x="4166692" y="4665825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Vydaná VZ</a:t>
            </a:r>
            <a:endParaRPr lang="cs-CZ" dirty="0"/>
          </a:p>
        </p:txBody>
      </p:sp>
      <p:sp>
        <p:nvSpPr>
          <p:cNvPr id="51" name="Obdélník 50"/>
          <p:cNvSpPr/>
          <p:nvPr/>
        </p:nvSpPr>
        <p:spPr>
          <a:xfrm>
            <a:off x="4138704" y="5466297"/>
            <a:ext cx="1584176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2" name="Přímá spojnice se šipkou 51"/>
          <p:cNvCxnSpPr/>
          <p:nvPr/>
        </p:nvCxnSpPr>
        <p:spPr>
          <a:xfrm>
            <a:off x="4971426" y="2816932"/>
            <a:ext cx="0" cy="182578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5750868" y="5021712"/>
            <a:ext cx="707502" cy="415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bdélník 55"/>
          <p:cNvSpPr/>
          <p:nvPr/>
        </p:nvSpPr>
        <p:spPr>
          <a:xfrm>
            <a:off x="6562777" y="5158585"/>
            <a:ext cx="154974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bdélník 56"/>
          <p:cNvSpPr/>
          <p:nvPr/>
        </p:nvSpPr>
        <p:spPr>
          <a:xfrm>
            <a:off x="6562778" y="5438640"/>
            <a:ext cx="1584176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délník 58"/>
          <p:cNvSpPr/>
          <p:nvPr/>
        </p:nvSpPr>
        <p:spPr>
          <a:xfrm>
            <a:off x="6575780" y="5730138"/>
            <a:ext cx="1584176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TextovéPole 60"/>
          <p:cNvSpPr txBox="1"/>
          <p:nvPr/>
        </p:nvSpPr>
        <p:spPr>
          <a:xfrm>
            <a:off x="6878809" y="5385905"/>
            <a:ext cx="4180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C1</a:t>
            </a:r>
            <a:endParaRPr lang="cs-CZ" sz="1000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6862363" y="5127888"/>
            <a:ext cx="4159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C2</a:t>
            </a:r>
            <a:endParaRPr lang="cs-CZ" sz="10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6781597" y="5683227"/>
            <a:ext cx="1468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Pracovní centrum 100</a:t>
            </a:r>
            <a:endParaRPr lang="cs-CZ" sz="1000" b="1" dirty="0"/>
          </a:p>
        </p:txBody>
      </p:sp>
      <p:sp>
        <p:nvSpPr>
          <p:cNvPr id="64" name="Obdélník 63"/>
          <p:cNvSpPr/>
          <p:nvPr/>
        </p:nvSpPr>
        <p:spPr>
          <a:xfrm>
            <a:off x="6454153" y="4942569"/>
            <a:ext cx="2123728" cy="1132892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6569910" y="3068960"/>
            <a:ext cx="216818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Nákupní objednávka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893930" y="3483391"/>
            <a:ext cx="3177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C0</a:t>
            </a:r>
            <a:endParaRPr lang="cs-CZ" sz="1000" b="1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926476" y="2471802"/>
            <a:ext cx="3177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C0</a:t>
            </a:r>
            <a:endParaRPr lang="cs-CZ" sz="1000" b="1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2684950" y="3941439"/>
            <a:ext cx="381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100</a:t>
            </a:r>
            <a:endParaRPr lang="cs-CZ" sz="1000" b="1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4072957" y="626585"/>
            <a:ext cx="18582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Plánovací sešit MRP_II</a:t>
            </a:r>
            <a:endParaRPr lang="cs-CZ" sz="14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6713767" y="1086762"/>
            <a:ext cx="1771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Sešit požadavků MRP</a:t>
            </a:r>
            <a:endParaRPr lang="cs-CZ" sz="14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6493040" y="4586967"/>
            <a:ext cx="1883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Deník výroby-spotřeba</a:t>
            </a:r>
            <a:endParaRPr lang="cs-CZ" sz="14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705984" y="5283263"/>
            <a:ext cx="897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Kusovník </a:t>
            </a:r>
            <a:endParaRPr lang="cs-CZ" sz="1400" b="1" dirty="0"/>
          </a:p>
        </p:txBody>
      </p:sp>
      <p:sp>
        <p:nvSpPr>
          <p:cNvPr id="74" name="Obdélník 73"/>
          <p:cNvSpPr/>
          <p:nvPr/>
        </p:nvSpPr>
        <p:spPr>
          <a:xfrm>
            <a:off x="245322" y="3136612"/>
            <a:ext cx="1770394" cy="1965256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bdélník 79"/>
          <p:cNvSpPr/>
          <p:nvPr/>
        </p:nvSpPr>
        <p:spPr>
          <a:xfrm>
            <a:off x="245322" y="3276273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cs-CZ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3673489" y="3276272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cs-CZ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283648" y="1086762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cs-CZ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3739236" y="349587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cs-CZ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4" name="Obdélník 83"/>
          <p:cNvSpPr/>
          <p:nvPr/>
        </p:nvSpPr>
        <p:spPr>
          <a:xfrm>
            <a:off x="6312806" y="948262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cs-CZ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5" name="Obdélník 84"/>
          <p:cNvSpPr/>
          <p:nvPr/>
        </p:nvSpPr>
        <p:spPr>
          <a:xfrm>
            <a:off x="6118031" y="3136612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cs-CZ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6" name="Obdélník 85"/>
          <p:cNvSpPr/>
          <p:nvPr/>
        </p:nvSpPr>
        <p:spPr>
          <a:xfrm>
            <a:off x="5007049" y="3585428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endParaRPr lang="cs-CZ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7" name="Obdélník 86"/>
          <p:cNvSpPr/>
          <p:nvPr/>
        </p:nvSpPr>
        <p:spPr>
          <a:xfrm>
            <a:off x="5931223" y="5543528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cs-CZ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321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TNG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2247900"/>
            <a:ext cx="60674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725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Kusovník C0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714" y="2715562"/>
            <a:ext cx="6028572" cy="229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61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Karta výrobku-záložka Doplnění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1844824"/>
            <a:ext cx="60864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888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Prodejní objednávka na 10 ks C0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02" y="1628800"/>
            <a:ext cx="7999413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100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Plánovací sešit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7608887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34766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2133848" y="2204864"/>
            <a:ext cx="34992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597" y="2708920"/>
            <a:ext cx="1657611" cy="145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prava 4"/>
          <p:cNvSpPr/>
          <p:nvPr/>
        </p:nvSpPr>
        <p:spPr>
          <a:xfrm>
            <a:off x="2915816" y="2708920"/>
            <a:ext cx="172819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72" y="4365104"/>
            <a:ext cx="7237413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493128"/>
            <a:ext cx="3600400" cy="100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259632" y="5941491"/>
            <a:ext cx="242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Provést hlášené akce -&gt;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78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Sešit požadavků  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4958730" cy="280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4716016" y="4284824"/>
            <a:ext cx="360040" cy="368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247" y="4634911"/>
            <a:ext cx="60198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220072" y="6237312"/>
            <a:ext cx="242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Provést hlášené akce -&gt;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95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Nákupní  objednávka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84784"/>
            <a:ext cx="8075613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2224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79</Words>
  <Application>Microsoft Office PowerPoint</Application>
  <PresentationFormat>Předvádění na obrazovce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Schéma příkladu Výroba</vt:lpstr>
      <vt:lpstr>Prezentace aplikace PowerPoint</vt:lpstr>
      <vt:lpstr>TNG</vt:lpstr>
      <vt:lpstr>Kusovník C0</vt:lpstr>
      <vt:lpstr>Karta výrobku-záložka Doplnění </vt:lpstr>
      <vt:lpstr>Prodejní objednávka na 10 ks C0</vt:lpstr>
      <vt:lpstr>Plánovací sešit</vt:lpstr>
      <vt:lpstr>Sešit požadavků  </vt:lpstr>
      <vt:lpstr>Nákupní  objednávka</vt:lpstr>
      <vt:lpstr>Deník výroby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Schéma příkladu Výroba</dc:title>
  <dc:creator>Jaromir Skorkovsky</dc:creator>
  <cp:lastModifiedBy>Skorkovsky Jaromir</cp:lastModifiedBy>
  <cp:revision>9</cp:revision>
  <dcterms:created xsi:type="dcterms:W3CDTF">2016-11-22T07:13:36Z</dcterms:created>
  <dcterms:modified xsi:type="dcterms:W3CDTF">2016-11-23T11:25:10Z</dcterms:modified>
</cp:coreProperties>
</file>