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4" r:id="rId3"/>
    <p:sldId id="257" r:id="rId4"/>
    <p:sldId id="258" r:id="rId5"/>
    <p:sldId id="259" r:id="rId6"/>
    <p:sldId id="260" r:id="rId7"/>
    <p:sldId id="271" r:id="rId8"/>
    <p:sldId id="261" r:id="rId9"/>
    <p:sldId id="262" r:id="rId10"/>
    <p:sldId id="263"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p:cViewPr varScale="1">
        <p:scale>
          <a:sx n="69" d="100"/>
          <a:sy n="69" d="100"/>
        </p:scale>
        <p:origin x="-13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png"/><Relationship Id="rId4" Type="http://schemas.openxmlformats.org/officeDocument/2006/relationships/image" Target="../media/image12.jp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g"/><Relationship Id="rId1" Type="http://schemas.openxmlformats.org/officeDocument/2006/relationships/image" Target="../media/image9.jpg"/><Relationship Id="rId5" Type="http://schemas.openxmlformats.org/officeDocument/2006/relationships/image" Target="../media/image13.png"/><Relationship Id="rId4"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F2476-2BEA-481C-8EEE-11E91E081C71}" type="doc">
      <dgm:prSet loTypeId="urn:microsoft.com/office/officeart/2008/layout/HexagonCluster" loCatId="picture" qsTypeId="urn:microsoft.com/office/officeart/2005/8/quickstyle/simple1" qsCatId="simple" csTypeId="urn:microsoft.com/office/officeart/2005/8/colors/colorful5" csCatId="colorful" phldr="1"/>
      <dgm:spPr/>
      <dgm:t>
        <a:bodyPr/>
        <a:lstStyle/>
        <a:p>
          <a:endParaRPr lang="ru-RU"/>
        </a:p>
      </dgm:t>
    </dgm:pt>
    <dgm:pt modelId="{97A2861A-5635-4F75-AF25-75D6E194CD97}">
      <dgm:prSet phldrT="[Текст]"/>
      <dgm:spPr/>
      <dgm:t>
        <a:bodyPr/>
        <a:lstStyle/>
        <a:p>
          <a:r>
            <a:rPr lang="hy-AM" dirty="0" smtClean="0"/>
            <a:t>Ipad</a:t>
          </a:r>
          <a:endParaRPr lang="ru-RU" dirty="0"/>
        </a:p>
      </dgm:t>
    </dgm:pt>
    <dgm:pt modelId="{E8E47B55-9FE9-4707-8046-D40C5AB37B7F}" type="parTrans" cxnId="{F58C4E21-8136-4F33-A056-7994746FAB4F}">
      <dgm:prSet/>
      <dgm:spPr/>
      <dgm:t>
        <a:bodyPr/>
        <a:lstStyle/>
        <a:p>
          <a:endParaRPr lang="ru-RU"/>
        </a:p>
      </dgm:t>
    </dgm:pt>
    <dgm:pt modelId="{0863E517-29DD-4F57-A390-E1D46F97D86D}" type="sibTrans" cxnId="{F58C4E21-8136-4F33-A056-7994746FAB4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ru-RU"/>
        </a:p>
      </dgm:t>
    </dgm:pt>
    <dgm:pt modelId="{8AD1CEC2-0B47-4FB6-AF99-EE9A059ADF45}">
      <dgm:prSet phldrT="[Текст]"/>
      <dgm:spPr/>
      <dgm:t>
        <a:bodyPr/>
        <a:lstStyle/>
        <a:p>
          <a:r>
            <a:rPr lang="hy-AM" dirty="0" smtClean="0"/>
            <a:t>Iphone</a:t>
          </a:r>
          <a:endParaRPr lang="ru-RU" dirty="0"/>
        </a:p>
      </dgm:t>
    </dgm:pt>
    <dgm:pt modelId="{FA81438A-E4CA-4473-AD7F-07D557D267DE}" type="parTrans" cxnId="{402FD48C-E3C8-4006-8A12-58AD6821669F}">
      <dgm:prSet/>
      <dgm:spPr/>
      <dgm:t>
        <a:bodyPr/>
        <a:lstStyle/>
        <a:p>
          <a:endParaRPr lang="ru-RU"/>
        </a:p>
      </dgm:t>
    </dgm:pt>
    <dgm:pt modelId="{AA905C8B-21BB-4919-AB11-A18D8BA91563}" type="sibTrans" cxnId="{402FD48C-E3C8-4006-8A12-58AD6821669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4AAF29E4-DCEE-42A0-9E4E-8C6FB4192AE6}">
      <dgm:prSet phldrT="[Текст]"/>
      <dgm:spPr/>
      <dgm:t>
        <a:bodyPr/>
        <a:lstStyle/>
        <a:p>
          <a:r>
            <a:rPr lang="hy-AM" dirty="0" smtClean="0"/>
            <a:t>Apple Watch</a:t>
          </a:r>
          <a:endParaRPr lang="ru-RU" dirty="0"/>
        </a:p>
      </dgm:t>
    </dgm:pt>
    <dgm:pt modelId="{B001870C-0D30-48A1-BDAE-6502E4A977AF}" type="parTrans" cxnId="{7ED47EAA-95DD-45DC-A042-86B2A129C120}">
      <dgm:prSet/>
      <dgm:spPr/>
      <dgm:t>
        <a:bodyPr/>
        <a:lstStyle/>
        <a:p>
          <a:endParaRPr lang="ru-RU"/>
        </a:p>
      </dgm:t>
    </dgm:pt>
    <dgm:pt modelId="{C70C4120-DC73-4C68-8E93-BAC69ECA7DF6}" type="sibTrans" cxnId="{7ED47EAA-95DD-45DC-A042-86B2A129C12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ru-RU"/>
        </a:p>
      </dgm:t>
    </dgm:pt>
    <dgm:pt modelId="{7FDE09D8-E1FF-4208-9D1B-4BB661192147}">
      <dgm:prSet phldrT="[Текст]"/>
      <dgm:spPr/>
      <dgm:t>
        <a:bodyPr/>
        <a:lstStyle/>
        <a:p>
          <a:r>
            <a:rPr lang="hy-AM" dirty="0" smtClean="0"/>
            <a:t>Apple TV</a:t>
          </a:r>
          <a:endParaRPr lang="ru-RU" dirty="0"/>
        </a:p>
      </dgm:t>
    </dgm:pt>
    <dgm:pt modelId="{D192882A-3B19-4263-BF3E-A07466188BCF}" type="parTrans" cxnId="{5EDF4BFA-161F-4931-8965-C489CC7ABAF3}">
      <dgm:prSet/>
      <dgm:spPr/>
      <dgm:t>
        <a:bodyPr/>
        <a:lstStyle/>
        <a:p>
          <a:endParaRPr lang="ru-RU"/>
        </a:p>
      </dgm:t>
    </dgm:pt>
    <dgm:pt modelId="{805DCBD9-7EDF-42A9-AC15-29D97B16A6E8}" type="sibTrans" cxnId="{5EDF4BFA-161F-4931-8965-C489CC7ABAF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E0DA4BB7-90B8-47A7-9B31-A06FA53E8F27}">
      <dgm:prSet phldrT="[Текст]"/>
      <dgm:spPr/>
      <dgm:t>
        <a:bodyPr/>
        <a:lstStyle/>
        <a:p>
          <a:r>
            <a:rPr lang="hy-AM" dirty="0" smtClean="0"/>
            <a:t>MacBook</a:t>
          </a:r>
          <a:endParaRPr lang="ru-RU" dirty="0"/>
        </a:p>
      </dgm:t>
    </dgm:pt>
    <dgm:pt modelId="{97DF79C2-52BF-45C1-B154-165882017243}" type="parTrans" cxnId="{D9D8B6AF-CC58-45E6-AE63-087F44BABC1D}">
      <dgm:prSet/>
      <dgm:spPr/>
      <dgm:t>
        <a:bodyPr/>
        <a:lstStyle/>
        <a:p>
          <a:endParaRPr lang="ru-RU"/>
        </a:p>
      </dgm:t>
    </dgm:pt>
    <dgm:pt modelId="{F2D85CD1-702E-426C-8399-57BB0F39DCE6}" type="sibTrans" cxnId="{D9D8B6AF-CC58-45E6-AE63-087F44BABC1D}">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dgm:spPr>
      <dgm:t>
        <a:bodyPr/>
        <a:lstStyle/>
        <a:p>
          <a:endParaRPr lang="ru-RU"/>
        </a:p>
      </dgm:t>
    </dgm:pt>
    <dgm:pt modelId="{251EEA0E-8018-406E-A922-AE82FA6D0924}">
      <dgm:prSet phldrT="[Текст]"/>
      <dgm:spPr/>
      <dgm:t>
        <a:bodyPr/>
        <a:lstStyle/>
        <a:p>
          <a:r>
            <a:rPr lang="hy-AM" dirty="0" smtClean="0"/>
            <a:t>Ipod</a:t>
          </a:r>
          <a:endParaRPr lang="ru-RU" dirty="0"/>
        </a:p>
      </dgm:t>
    </dgm:pt>
    <dgm:pt modelId="{EFAA881D-5ADD-4865-96DF-ADACFE549274}" type="parTrans" cxnId="{5B212065-8135-432D-81BB-9423A05D2F17}">
      <dgm:prSet/>
      <dgm:spPr/>
      <dgm:t>
        <a:bodyPr/>
        <a:lstStyle/>
        <a:p>
          <a:endParaRPr lang="ru-RU"/>
        </a:p>
      </dgm:t>
    </dgm:pt>
    <dgm:pt modelId="{B1DCD41A-F210-4C84-B90C-F332DA9CB89E}" type="sibTrans" cxnId="{5B212065-8135-432D-81BB-9423A05D2F17}">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13ABC394-6636-4B1A-8164-98334BA3452A}" type="pres">
      <dgm:prSet presAssocID="{545F2476-2BEA-481C-8EEE-11E91E081C71}" presName="Name0" presStyleCnt="0">
        <dgm:presLayoutVars>
          <dgm:chMax val="21"/>
          <dgm:chPref val="21"/>
        </dgm:presLayoutVars>
      </dgm:prSet>
      <dgm:spPr/>
      <dgm:t>
        <a:bodyPr/>
        <a:lstStyle/>
        <a:p>
          <a:endParaRPr lang="ru-RU"/>
        </a:p>
      </dgm:t>
    </dgm:pt>
    <dgm:pt modelId="{487955ED-3909-4277-88ED-55B597A94012}" type="pres">
      <dgm:prSet presAssocID="{97A2861A-5635-4F75-AF25-75D6E194CD97}" presName="text1" presStyleCnt="0"/>
      <dgm:spPr/>
    </dgm:pt>
    <dgm:pt modelId="{88CD9596-813D-45F0-89CC-720CCEA284C8}" type="pres">
      <dgm:prSet presAssocID="{97A2861A-5635-4F75-AF25-75D6E194CD97}" presName="textRepeatNode" presStyleLbl="alignNode1" presStyleIdx="0" presStyleCnt="6">
        <dgm:presLayoutVars>
          <dgm:chMax val="0"/>
          <dgm:chPref val="0"/>
          <dgm:bulletEnabled val="1"/>
        </dgm:presLayoutVars>
      </dgm:prSet>
      <dgm:spPr/>
      <dgm:t>
        <a:bodyPr/>
        <a:lstStyle/>
        <a:p>
          <a:endParaRPr lang="ru-RU"/>
        </a:p>
      </dgm:t>
    </dgm:pt>
    <dgm:pt modelId="{B2D67530-00BF-4E4B-A8F8-A8A583173F32}" type="pres">
      <dgm:prSet presAssocID="{97A2861A-5635-4F75-AF25-75D6E194CD97}" presName="textaccent1" presStyleCnt="0"/>
      <dgm:spPr/>
    </dgm:pt>
    <dgm:pt modelId="{0E073AE9-2A38-4650-8D37-78E0682F0C94}" type="pres">
      <dgm:prSet presAssocID="{97A2861A-5635-4F75-AF25-75D6E194CD97}" presName="accentRepeatNode" presStyleLbl="solidAlignAcc1" presStyleIdx="0" presStyleCnt="12"/>
      <dgm:spPr/>
    </dgm:pt>
    <dgm:pt modelId="{9FD9491A-81ED-41F9-9EF8-BC245F8CCE84}" type="pres">
      <dgm:prSet presAssocID="{0863E517-29DD-4F57-A390-E1D46F97D86D}" presName="image1" presStyleCnt="0"/>
      <dgm:spPr/>
    </dgm:pt>
    <dgm:pt modelId="{856FEF49-1C1C-47FD-8F3E-3423430846C3}" type="pres">
      <dgm:prSet presAssocID="{0863E517-29DD-4F57-A390-E1D46F97D86D}" presName="imageRepeatNode" presStyleLbl="alignAcc1" presStyleIdx="0" presStyleCnt="6"/>
      <dgm:spPr/>
      <dgm:t>
        <a:bodyPr/>
        <a:lstStyle/>
        <a:p>
          <a:endParaRPr lang="ru-RU"/>
        </a:p>
      </dgm:t>
    </dgm:pt>
    <dgm:pt modelId="{7824D0C0-2F1A-4875-A37F-29FC00265ADF}" type="pres">
      <dgm:prSet presAssocID="{0863E517-29DD-4F57-A390-E1D46F97D86D}" presName="imageaccent1" presStyleCnt="0"/>
      <dgm:spPr/>
    </dgm:pt>
    <dgm:pt modelId="{4F3917EC-53D1-422B-BD62-512613F07BFF}" type="pres">
      <dgm:prSet presAssocID="{0863E517-29DD-4F57-A390-E1D46F97D86D}" presName="accentRepeatNode" presStyleLbl="solidAlignAcc1" presStyleIdx="1" presStyleCnt="12"/>
      <dgm:spPr/>
    </dgm:pt>
    <dgm:pt modelId="{8E49479E-3B21-43B5-AD08-9445A1E40DEC}" type="pres">
      <dgm:prSet presAssocID="{8AD1CEC2-0B47-4FB6-AF99-EE9A059ADF45}" presName="text2" presStyleCnt="0"/>
      <dgm:spPr/>
    </dgm:pt>
    <dgm:pt modelId="{1E0C1A4B-B76A-4CDD-9863-DC7CC006322A}" type="pres">
      <dgm:prSet presAssocID="{8AD1CEC2-0B47-4FB6-AF99-EE9A059ADF45}" presName="textRepeatNode" presStyleLbl="alignNode1" presStyleIdx="1" presStyleCnt="6">
        <dgm:presLayoutVars>
          <dgm:chMax val="0"/>
          <dgm:chPref val="0"/>
          <dgm:bulletEnabled val="1"/>
        </dgm:presLayoutVars>
      </dgm:prSet>
      <dgm:spPr/>
      <dgm:t>
        <a:bodyPr/>
        <a:lstStyle/>
        <a:p>
          <a:endParaRPr lang="ru-RU"/>
        </a:p>
      </dgm:t>
    </dgm:pt>
    <dgm:pt modelId="{0FF2C483-C1CD-4B3A-B578-4FA87603E8CB}" type="pres">
      <dgm:prSet presAssocID="{8AD1CEC2-0B47-4FB6-AF99-EE9A059ADF45}" presName="textaccent2" presStyleCnt="0"/>
      <dgm:spPr/>
    </dgm:pt>
    <dgm:pt modelId="{299A1388-D4FC-413F-B787-DE9E6B93F3A1}" type="pres">
      <dgm:prSet presAssocID="{8AD1CEC2-0B47-4FB6-AF99-EE9A059ADF45}" presName="accentRepeatNode" presStyleLbl="solidAlignAcc1" presStyleIdx="2" presStyleCnt="12"/>
      <dgm:spPr/>
    </dgm:pt>
    <dgm:pt modelId="{5984B9A6-4E64-4CEB-9119-46929278BA72}" type="pres">
      <dgm:prSet presAssocID="{AA905C8B-21BB-4919-AB11-A18D8BA91563}" presName="image2" presStyleCnt="0"/>
      <dgm:spPr/>
    </dgm:pt>
    <dgm:pt modelId="{088F7DC0-02F7-44DA-A57D-BB422B0C2DB6}" type="pres">
      <dgm:prSet presAssocID="{AA905C8B-21BB-4919-AB11-A18D8BA91563}" presName="imageRepeatNode" presStyleLbl="alignAcc1" presStyleIdx="1" presStyleCnt="6"/>
      <dgm:spPr/>
      <dgm:t>
        <a:bodyPr/>
        <a:lstStyle/>
        <a:p>
          <a:endParaRPr lang="ru-RU"/>
        </a:p>
      </dgm:t>
    </dgm:pt>
    <dgm:pt modelId="{017BEEEC-30C2-4016-9962-059A64F7D1B7}" type="pres">
      <dgm:prSet presAssocID="{AA905C8B-21BB-4919-AB11-A18D8BA91563}" presName="imageaccent2" presStyleCnt="0"/>
      <dgm:spPr/>
    </dgm:pt>
    <dgm:pt modelId="{65C704BC-AB71-4889-A055-E754DE459800}" type="pres">
      <dgm:prSet presAssocID="{AA905C8B-21BB-4919-AB11-A18D8BA91563}" presName="accentRepeatNode" presStyleLbl="solidAlignAcc1" presStyleIdx="3" presStyleCnt="12"/>
      <dgm:spPr/>
    </dgm:pt>
    <dgm:pt modelId="{2DF87E68-056E-4CC9-AE18-5AAB4319A697}" type="pres">
      <dgm:prSet presAssocID="{251EEA0E-8018-406E-A922-AE82FA6D0924}" presName="text3" presStyleCnt="0"/>
      <dgm:spPr/>
    </dgm:pt>
    <dgm:pt modelId="{E2E29D86-7931-4F92-A13E-A9F6A342D96D}" type="pres">
      <dgm:prSet presAssocID="{251EEA0E-8018-406E-A922-AE82FA6D0924}" presName="textRepeatNode" presStyleLbl="alignNode1" presStyleIdx="2" presStyleCnt="6">
        <dgm:presLayoutVars>
          <dgm:chMax val="0"/>
          <dgm:chPref val="0"/>
          <dgm:bulletEnabled val="1"/>
        </dgm:presLayoutVars>
      </dgm:prSet>
      <dgm:spPr/>
      <dgm:t>
        <a:bodyPr/>
        <a:lstStyle/>
        <a:p>
          <a:endParaRPr lang="ru-RU"/>
        </a:p>
      </dgm:t>
    </dgm:pt>
    <dgm:pt modelId="{79E5CB78-8978-4A8D-8809-9C3CDEC6A7A0}" type="pres">
      <dgm:prSet presAssocID="{251EEA0E-8018-406E-A922-AE82FA6D0924}" presName="textaccent3" presStyleCnt="0"/>
      <dgm:spPr/>
    </dgm:pt>
    <dgm:pt modelId="{C10D5B57-0645-4660-82C6-C920B455E5A9}" type="pres">
      <dgm:prSet presAssocID="{251EEA0E-8018-406E-A922-AE82FA6D0924}" presName="accentRepeatNode" presStyleLbl="solidAlignAcc1" presStyleIdx="4" presStyleCnt="12"/>
      <dgm:spPr/>
    </dgm:pt>
    <dgm:pt modelId="{13BC5163-1E1E-4B91-A3FE-61D5183AD3E4}" type="pres">
      <dgm:prSet presAssocID="{B1DCD41A-F210-4C84-B90C-F332DA9CB89E}" presName="image3" presStyleCnt="0"/>
      <dgm:spPr/>
    </dgm:pt>
    <dgm:pt modelId="{D689A8FC-854A-42D8-BCC1-42CB5F49E673}" type="pres">
      <dgm:prSet presAssocID="{B1DCD41A-F210-4C84-B90C-F332DA9CB89E}" presName="imageRepeatNode" presStyleLbl="alignAcc1" presStyleIdx="2" presStyleCnt="6"/>
      <dgm:spPr/>
      <dgm:t>
        <a:bodyPr/>
        <a:lstStyle/>
        <a:p>
          <a:endParaRPr lang="ru-RU"/>
        </a:p>
      </dgm:t>
    </dgm:pt>
    <dgm:pt modelId="{CE5B216F-F186-4993-B8FB-B2B79578D545}" type="pres">
      <dgm:prSet presAssocID="{B1DCD41A-F210-4C84-B90C-F332DA9CB89E}" presName="imageaccent3" presStyleCnt="0"/>
      <dgm:spPr/>
    </dgm:pt>
    <dgm:pt modelId="{A98D78DD-682E-4A5D-9E7D-B209DB8818FB}" type="pres">
      <dgm:prSet presAssocID="{B1DCD41A-F210-4C84-B90C-F332DA9CB89E}" presName="accentRepeatNode" presStyleLbl="solidAlignAcc1" presStyleIdx="5" presStyleCnt="12"/>
      <dgm:spPr/>
    </dgm:pt>
    <dgm:pt modelId="{6B363836-BD10-456D-8CE6-E08891018E44}" type="pres">
      <dgm:prSet presAssocID="{E0DA4BB7-90B8-47A7-9B31-A06FA53E8F27}" presName="text4" presStyleCnt="0"/>
      <dgm:spPr/>
    </dgm:pt>
    <dgm:pt modelId="{54480319-8CF4-4163-BC40-038DF9781130}" type="pres">
      <dgm:prSet presAssocID="{E0DA4BB7-90B8-47A7-9B31-A06FA53E8F27}" presName="textRepeatNode" presStyleLbl="alignNode1" presStyleIdx="3" presStyleCnt="6">
        <dgm:presLayoutVars>
          <dgm:chMax val="0"/>
          <dgm:chPref val="0"/>
          <dgm:bulletEnabled val="1"/>
        </dgm:presLayoutVars>
      </dgm:prSet>
      <dgm:spPr/>
      <dgm:t>
        <a:bodyPr/>
        <a:lstStyle/>
        <a:p>
          <a:endParaRPr lang="ru-RU"/>
        </a:p>
      </dgm:t>
    </dgm:pt>
    <dgm:pt modelId="{B2BB8F42-9DB5-4883-B4AF-FF2E9447CE90}" type="pres">
      <dgm:prSet presAssocID="{E0DA4BB7-90B8-47A7-9B31-A06FA53E8F27}" presName="textaccent4" presStyleCnt="0"/>
      <dgm:spPr/>
    </dgm:pt>
    <dgm:pt modelId="{E9773408-E9A4-420C-A067-1B3ACC955AE9}" type="pres">
      <dgm:prSet presAssocID="{E0DA4BB7-90B8-47A7-9B31-A06FA53E8F27}" presName="accentRepeatNode" presStyleLbl="solidAlignAcc1" presStyleIdx="6" presStyleCnt="12"/>
      <dgm:spPr/>
    </dgm:pt>
    <dgm:pt modelId="{16FFF12F-B471-4FE1-BFAF-D29DAE5DE7A0}" type="pres">
      <dgm:prSet presAssocID="{F2D85CD1-702E-426C-8399-57BB0F39DCE6}" presName="image4" presStyleCnt="0"/>
      <dgm:spPr/>
    </dgm:pt>
    <dgm:pt modelId="{58020372-5AE8-4616-B70B-596CCD516684}" type="pres">
      <dgm:prSet presAssocID="{F2D85CD1-702E-426C-8399-57BB0F39DCE6}" presName="imageRepeatNode" presStyleLbl="alignAcc1" presStyleIdx="3" presStyleCnt="6"/>
      <dgm:spPr/>
      <dgm:t>
        <a:bodyPr/>
        <a:lstStyle/>
        <a:p>
          <a:endParaRPr lang="ru-RU"/>
        </a:p>
      </dgm:t>
    </dgm:pt>
    <dgm:pt modelId="{3AEBE8BB-4ED2-4262-8A69-BF2CCAA7C3FC}" type="pres">
      <dgm:prSet presAssocID="{F2D85CD1-702E-426C-8399-57BB0F39DCE6}" presName="imageaccent4" presStyleCnt="0"/>
      <dgm:spPr/>
    </dgm:pt>
    <dgm:pt modelId="{E9D91827-ED0C-464B-BF9F-8A15B530C2A7}" type="pres">
      <dgm:prSet presAssocID="{F2D85CD1-702E-426C-8399-57BB0F39DCE6}" presName="accentRepeatNode" presStyleLbl="solidAlignAcc1" presStyleIdx="7" presStyleCnt="12"/>
      <dgm:spPr/>
    </dgm:pt>
    <dgm:pt modelId="{9F5790A1-B006-4049-98F9-0C96F23D540F}" type="pres">
      <dgm:prSet presAssocID="{4AAF29E4-DCEE-42A0-9E4E-8C6FB4192AE6}" presName="text5" presStyleCnt="0"/>
      <dgm:spPr/>
    </dgm:pt>
    <dgm:pt modelId="{27FDBDF9-CD3D-4E11-9C3E-79CCF44CDD92}" type="pres">
      <dgm:prSet presAssocID="{4AAF29E4-DCEE-42A0-9E4E-8C6FB4192AE6}" presName="textRepeatNode" presStyleLbl="alignNode1" presStyleIdx="4" presStyleCnt="6">
        <dgm:presLayoutVars>
          <dgm:chMax val="0"/>
          <dgm:chPref val="0"/>
          <dgm:bulletEnabled val="1"/>
        </dgm:presLayoutVars>
      </dgm:prSet>
      <dgm:spPr/>
      <dgm:t>
        <a:bodyPr/>
        <a:lstStyle/>
        <a:p>
          <a:endParaRPr lang="ru-RU"/>
        </a:p>
      </dgm:t>
    </dgm:pt>
    <dgm:pt modelId="{4228F6C4-E650-4820-86BF-87600D76FFB5}" type="pres">
      <dgm:prSet presAssocID="{4AAF29E4-DCEE-42A0-9E4E-8C6FB4192AE6}" presName="textaccent5" presStyleCnt="0"/>
      <dgm:spPr/>
    </dgm:pt>
    <dgm:pt modelId="{2B6F2296-2674-43DC-835E-C85FD47881B1}" type="pres">
      <dgm:prSet presAssocID="{4AAF29E4-DCEE-42A0-9E4E-8C6FB4192AE6}" presName="accentRepeatNode" presStyleLbl="solidAlignAcc1" presStyleIdx="8" presStyleCnt="12"/>
      <dgm:spPr/>
    </dgm:pt>
    <dgm:pt modelId="{6ED2B5C8-CE7A-468E-8E41-2B9F8F276EFC}" type="pres">
      <dgm:prSet presAssocID="{C70C4120-DC73-4C68-8E93-BAC69ECA7DF6}" presName="image5" presStyleCnt="0"/>
      <dgm:spPr/>
    </dgm:pt>
    <dgm:pt modelId="{46520E8A-012A-48C8-96AE-5B06BF41C5C7}" type="pres">
      <dgm:prSet presAssocID="{C70C4120-DC73-4C68-8E93-BAC69ECA7DF6}" presName="imageRepeatNode" presStyleLbl="alignAcc1" presStyleIdx="4" presStyleCnt="6"/>
      <dgm:spPr/>
      <dgm:t>
        <a:bodyPr/>
        <a:lstStyle/>
        <a:p>
          <a:endParaRPr lang="ru-RU"/>
        </a:p>
      </dgm:t>
    </dgm:pt>
    <dgm:pt modelId="{69B39409-4E99-4272-88B9-B100782ADC7F}" type="pres">
      <dgm:prSet presAssocID="{C70C4120-DC73-4C68-8E93-BAC69ECA7DF6}" presName="imageaccent5" presStyleCnt="0"/>
      <dgm:spPr/>
    </dgm:pt>
    <dgm:pt modelId="{E650304E-3E96-47BB-B3F1-2B30A39739D7}" type="pres">
      <dgm:prSet presAssocID="{C70C4120-DC73-4C68-8E93-BAC69ECA7DF6}" presName="accentRepeatNode" presStyleLbl="solidAlignAcc1" presStyleIdx="9" presStyleCnt="12"/>
      <dgm:spPr/>
    </dgm:pt>
    <dgm:pt modelId="{532309A7-B849-466E-B806-16E155EF5974}" type="pres">
      <dgm:prSet presAssocID="{7FDE09D8-E1FF-4208-9D1B-4BB661192147}" presName="text6" presStyleCnt="0"/>
      <dgm:spPr/>
    </dgm:pt>
    <dgm:pt modelId="{D80CE58A-97BA-40E0-BB29-EFBC4E3EB787}" type="pres">
      <dgm:prSet presAssocID="{7FDE09D8-E1FF-4208-9D1B-4BB661192147}" presName="textRepeatNode" presStyleLbl="alignNode1" presStyleIdx="5" presStyleCnt="6">
        <dgm:presLayoutVars>
          <dgm:chMax val="0"/>
          <dgm:chPref val="0"/>
          <dgm:bulletEnabled val="1"/>
        </dgm:presLayoutVars>
      </dgm:prSet>
      <dgm:spPr/>
      <dgm:t>
        <a:bodyPr/>
        <a:lstStyle/>
        <a:p>
          <a:endParaRPr lang="ru-RU"/>
        </a:p>
      </dgm:t>
    </dgm:pt>
    <dgm:pt modelId="{A3027E08-7759-41BD-BBD0-92A00253D83F}" type="pres">
      <dgm:prSet presAssocID="{7FDE09D8-E1FF-4208-9D1B-4BB661192147}" presName="textaccent6" presStyleCnt="0"/>
      <dgm:spPr/>
    </dgm:pt>
    <dgm:pt modelId="{A12ECE9A-D943-4AAF-869E-074417C37FA9}" type="pres">
      <dgm:prSet presAssocID="{7FDE09D8-E1FF-4208-9D1B-4BB661192147}" presName="accentRepeatNode" presStyleLbl="solidAlignAcc1" presStyleIdx="10" presStyleCnt="12"/>
      <dgm:spPr/>
    </dgm:pt>
    <dgm:pt modelId="{25EBBF52-6F06-49D1-81DF-95805F45DA56}" type="pres">
      <dgm:prSet presAssocID="{805DCBD9-7EDF-42A9-AC15-29D97B16A6E8}" presName="image6" presStyleCnt="0"/>
      <dgm:spPr/>
    </dgm:pt>
    <dgm:pt modelId="{B9C6AAD9-09DF-4D22-B19D-0E3DB08EEA3E}" type="pres">
      <dgm:prSet presAssocID="{805DCBD9-7EDF-42A9-AC15-29D97B16A6E8}" presName="imageRepeatNode" presStyleLbl="alignAcc1" presStyleIdx="5" presStyleCnt="6"/>
      <dgm:spPr/>
      <dgm:t>
        <a:bodyPr/>
        <a:lstStyle/>
        <a:p>
          <a:endParaRPr lang="ru-RU"/>
        </a:p>
      </dgm:t>
    </dgm:pt>
    <dgm:pt modelId="{A9EFB457-DB1D-429C-86E1-03DF640CC1CC}" type="pres">
      <dgm:prSet presAssocID="{805DCBD9-7EDF-42A9-AC15-29D97B16A6E8}" presName="imageaccent6" presStyleCnt="0"/>
      <dgm:spPr/>
    </dgm:pt>
    <dgm:pt modelId="{1393CD81-786B-4E32-A87D-6571037079E3}" type="pres">
      <dgm:prSet presAssocID="{805DCBD9-7EDF-42A9-AC15-29D97B16A6E8}" presName="accentRepeatNode" presStyleLbl="solidAlignAcc1" presStyleIdx="11" presStyleCnt="12"/>
      <dgm:spPr/>
    </dgm:pt>
  </dgm:ptLst>
  <dgm:cxnLst>
    <dgm:cxn modelId="{F1EC4BBE-BC05-4DDD-BF28-B73D209ED6C1}" type="presOf" srcId="{AA905C8B-21BB-4919-AB11-A18D8BA91563}" destId="{088F7DC0-02F7-44DA-A57D-BB422B0C2DB6}" srcOrd="0" destOrd="0" presId="urn:microsoft.com/office/officeart/2008/layout/HexagonCluster"/>
    <dgm:cxn modelId="{14E18A8A-E0C8-4997-B109-E9064986F626}" type="presOf" srcId="{251EEA0E-8018-406E-A922-AE82FA6D0924}" destId="{E2E29D86-7931-4F92-A13E-A9F6A342D96D}" srcOrd="0" destOrd="0" presId="urn:microsoft.com/office/officeart/2008/layout/HexagonCluster"/>
    <dgm:cxn modelId="{646D8AC3-A315-4E06-A773-726EC2BA2688}" type="presOf" srcId="{0863E517-29DD-4F57-A390-E1D46F97D86D}" destId="{856FEF49-1C1C-47FD-8F3E-3423430846C3}" srcOrd="0" destOrd="0" presId="urn:microsoft.com/office/officeart/2008/layout/HexagonCluster"/>
    <dgm:cxn modelId="{C5236CBB-C8C4-4CF0-BACA-FE66CF786300}" type="presOf" srcId="{E0DA4BB7-90B8-47A7-9B31-A06FA53E8F27}" destId="{54480319-8CF4-4163-BC40-038DF9781130}" srcOrd="0" destOrd="0" presId="urn:microsoft.com/office/officeart/2008/layout/HexagonCluster"/>
    <dgm:cxn modelId="{13169230-0BA1-4971-863E-960190136E3B}" type="presOf" srcId="{B1DCD41A-F210-4C84-B90C-F332DA9CB89E}" destId="{D689A8FC-854A-42D8-BCC1-42CB5F49E673}" srcOrd="0" destOrd="0" presId="urn:microsoft.com/office/officeart/2008/layout/HexagonCluster"/>
    <dgm:cxn modelId="{D9D8B6AF-CC58-45E6-AE63-087F44BABC1D}" srcId="{545F2476-2BEA-481C-8EEE-11E91E081C71}" destId="{E0DA4BB7-90B8-47A7-9B31-A06FA53E8F27}" srcOrd="3" destOrd="0" parTransId="{97DF79C2-52BF-45C1-B154-165882017243}" sibTransId="{F2D85CD1-702E-426C-8399-57BB0F39DCE6}"/>
    <dgm:cxn modelId="{C59647A2-FBD8-4815-B066-4E5AC7153A7D}" type="presOf" srcId="{4AAF29E4-DCEE-42A0-9E4E-8C6FB4192AE6}" destId="{27FDBDF9-CD3D-4E11-9C3E-79CCF44CDD92}" srcOrd="0" destOrd="0" presId="urn:microsoft.com/office/officeart/2008/layout/HexagonCluster"/>
    <dgm:cxn modelId="{E467E194-BDE1-4B41-A267-7FDC2794DDEC}" type="presOf" srcId="{C70C4120-DC73-4C68-8E93-BAC69ECA7DF6}" destId="{46520E8A-012A-48C8-96AE-5B06BF41C5C7}" srcOrd="0" destOrd="0" presId="urn:microsoft.com/office/officeart/2008/layout/HexagonCluster"/>
    <dgm:cxn modelId="{43B56CB4-7210-4F07-8DAE-8B8FCD959780}" type="presOf" srcId="{7FDE09D8-E1FF-4208-9D1B-4BB661192147}" destId="{D80CE58A-97BA-40E0-BB29-EFBC4E3EB787}" srcOrd="0" destOrd="0" presId="urn:microsoft.com/office/officeart/2008/layout/HexagonCluster"/>
    <dgm:cxn modelId="{8129B404-9990-44EA-9E0D-6A73B15C990C}" type="presOf" srcId="{97A2861A-5635-4F75-AF25-75D6E194CD97}" destId="{88CD9596-813D-45F0-89CC-720CCEA284C8}" srcOrd="0" destOrd="0" presId="urn:microsoft.com/office/officeart/2008/layout/HexagonCluster"/>
    <dgm:cxn modelId="{99865A22-348B-4B3B-A61E-092748FD1F68}" type="presOf" srcId="{8AD1CEC2-0B47-4FB6-AF99-EE9A059ADF45}" destId="{1E0C1A4B-B76A-4CDD-9863-DC7CC006322A}" srcOrd="0" destOrd="0" presId="urn:microsoft.com/office/officeart/2008/layout/HexagonCluster"/>
    <dgm:cxn modelId="{402FD48C-E3C8-4006-8A12-58AD6821669F}" srcId="{545F2476-2BEA-481C-8EEE-11E91E081C71}" destId="{8AD1CEC2-0B47-4FB6-AF99-EE9A059ADF45}" srcOrd="1" destOrd="0" parTransId="{FA81438A-E4CA-4473-AD7F-07D557D267DE}" sibTransId="{AA905C8B-21BB-4919-AB11-A18D8BA91563}"/>
    <dgm:cxn modelId="{F58C4E21-8136-4F33-A056-7994746FAB4F}" srcId="{545F2476-2BEA-481C-8EEE-11E91E081C71}" destId="{97A2861A-5635-4F75-AF25-75D6E194CD97}" srcOrd="0" destOrd="0" parTransId="{E8E47B55-9FE9-4707-8046-D40C5AB37B7F}" sibTransId="{0863E517-29DD-4F57-A390-E1D46F97D86D}"/>
    <dgm:cxn modelId="{5EDF4BFA-161F-4931-8965-C489CC7ABAF3}" srcId="{545F2476-2BEA-481C-8EEE-11E91E081C71}" destId="{7FDE09D8-E1FF-4208-9D1B-4BB661192147}" srcOrd="5" destOrd="0" parTransId="{D192882A-3B19-4263-BF3E-A07466188BCF}" sibTransId="{805DCBD9-7EDF-42A9-AC15-29D97B16A6E8}"/>
    <dgm:cxn modelId="{57EF574F-23E6-4699-A415-03CF58282CE5}" type="presOf" srcId="{545F2476-2BEA-481C-8EEE-11E91E081C71}" destId="{13ABC394-6636-4B1A-8164-98334BA3452A}" srcOrd="0" destOrd="0" presId="urn:microsoft.com/office/officeart/2008/layout/HexagonCluster"/>
    <dgm:cxn modelId="{3094DE74-4B27-4052-BA23-9B99D9A23A22}" type="presOf" srcId="{F2D85CD1-702E-426C-8399-57BB0F39DCE6}" destId="{58020372-5AE8-4616-B70B-596CCD516684}" srcOrd="0" destOrd="0" presId="urn:microsoft.com/office/officeart/2008/layout/HexagonCluster"/>
    <dgm:cxn modelId="{7ED47EAA-95DD-45DC-A042-86B2A129C120}" srcId="{545F2476-2BEA-481C-8EEE-11E91E081C71}" destId="{4AAF29E4-DCEE-42A0-9E4E-8C6FB4192AE6}" srcOrd="4" destOrd="0" parTransId="{B001870C-0D30-48A1-BDAE-6502E4A977AF}" sibTransId="{C70C4120-DC73-4C68-8E93-BAC69ECA7DF6}"/>
    <dgm:cxn modelId="{AFCA5A30-91A9-4642-8047-913C8D97920D}" type="presOf" srcId="{805DCBD9-7EDF-42A9-AC15-29D97B16A6E8}" destId="{B9C6AAD9-09DF-4D22-B19D-0E3DB08EEA3E}" srcOrd="0" destOrd="0" presId="urn:microsoft.com/office/officeart/2008/layout/HexagonCluster"/>
    <dgm:cxn modelId="{5B212065-8135-432D-81BB-9423A05D2F17}" srcId="{545F2476-2BEA-481C-8EEE-11E91E081C71}" destId="{251EEA0E-8018-406E-A922-AE82FA6D0924}" srcOrd="2" destOrd="0" parTransId="{EFAA881D-5ADD-4865-96DF-ADACFE549274}" sibTransId="{B1DCD41A-F210-4C84-B90C-F332DA9CB89E}"/>
    <dgm:cxn modelId="{47C69EF6-4D96-4EAF-8233-05971C2DA5E8}" type="presParOf" srcId="{13ABC394-6636-4B1A-8164-98334BA3452A}" destId="{487955ED-3909-4277-88ED-55B597A94012}" srcOrd="0" destOrd="0" presId="urn:microsoft.com/office/officeart/2008/layout/HexagonCluster"/>
    <dgm:cxn modelId="{48DEAE7E-6123-42C1-AAF1-32F75640B8A2}" type="presParOf" srcId="{487955ED-3909-4277-88ED-55B597A94012}" destId="{88CD9596-813D-45F0-89CC-720CCEA284C8}" srcOrd="0" destOrd="0" presId="urn:microsoft.com/office/officeart/2008/layout/HexagonCluster"/>
    <dgm:cxn modelId="{0DD41EE4-72E4-468A-A712-8BB158E66C38}" type="presParOf" srcId="{13ABC394-6636-4B1A-8164-98334BA3452A}" destId="{B2D67530-00BF-4E4B-A8F8-A8A583173F32}" srcOrd="1" destOrd="0" presId="urn:microsoft.com/office/officeart/2008/layout/HexagonCluster"/>
    <dgm:cxn modelId="{3C5A28A1-AB20-41B6-B215-51E134C09EC2}" type="presParOf" srcId="{B2D67530-00BF-4E4B-A8F8-A8A583173F32}" destId="{0E073AE9-2A38-4650-8D37-78E0682F0C94}" srcOrd="0" destOrd="0" presId="urn:microsoft.com/office/officeart/2008/layout/HexagonCluster"/>
    <dgm:cxn modelId="{05292ED5-F169-474E-9AE9-7E678346AD28}" type="presParOf" srcId="{13ABC394-6636-4B1A-8164-98334BA3452A}" destId="{9FD9491A-81ED-41F9-9EF8-BC245F8CCE84}" srcOrd="2" destOrd="0" presId="urn:microsoft.com/office/officeart/2008/layout/HexagonCluster"/>
    <dgm:cxn modelId="{6F2B505C-7DDD-4417-8F8A-952B892EC85A}" type="presParOf" srcId="{9FD9491A-81ED-41F9-9EF8-BC245F8CCE84}" destId="{856FEF49-1C1C-47FD-8F3E-3423430846C3}" srcOrd="0" destOrd="0" presId="urn:microsoft.com/office/officeart/2008/layout/HexagonCluster"/>
    <dgm:cxn modelId="{11048642-82BF-4EDC-B64C-EBD4A4F2F04F}" type="presParOf" srcId="{13ABC394-6636-4B1A-8164-98334BA3452A}" destId="{7824D0C0-2F1A-4875-A37F-29FC00265ADF}" srcOrd="3" destOrd="0" presId="urn:microsoft.com/office/officeart/2008/layout/HexagonCluster"/>
    <dgm:cxn modelId="{10253ABA-9DE2-478E-9FEE-3609F2C389B6}" type="presParOf" srcId="{7824D0C0-2F1A-4875-A37F-29FC00265ADF}" destId="{4F3917EC-53D1-422B-BD62-512613F07BFF}" srcOrd="0" destOrd="0" presId="urn:microsoft.com/office/officeart/2008/layout/HexagonCluster"/>
    <dgm:cxn modelId="{BAD29559-4BBC-47E4-AD96-2C0B84385917}" type="presParOf" srcId="{13ABC394-6636-4B1A-8164-98334BA3452A}" destId="{8E49479E-3B21-43B5-AD08-9445A1E40DEC}" srcOrd="4" destOrd="0" presId="urn:microsoft.com/office/officeart/2008/layout/HexagonCluster"/>
    <dgm:cxn modelId="{908D1572-C610-430A-BA93-4A1CE983E6F8}" type="presParOf" srcId="{8E49479E-3B21-43B5-AD08-9445A1E40DEC}" destId="{1E0C1A4B-B76A-4CDD-9863-DC7CC006322A}" srcOrd="0" destOrd="0" presId="urn:microsoft.com/office/officeart/2008/layout/HexagonCluster"/>
    <dgm:cxn modelId="{8C118438-F65F-4064-A0D0-DA5CE1CF3270}" type="presParOf" srcId="{13ABC394-6636-4B1A-8164-98334BA3452A}" destId="{0FF2C483-C1CD-4B3A-B578-4FA87603E8CB}" srcOrd="5" destOrd="0" presId="urn:microsoft.com/office/officeart/2008/layout/HexagonCluster"/>
    <dgm:cxn modelId="{3804BF26-B88B-4B7B-8993-C84350E03E64}" type="presParOf" srcId="{0FF2C483-C1CD-4B3A-B578-4FA87603E8CB}" destId="{299A1388-D4FC-413F-B787-DE9E6B93F3A1}" srcOrd="0" destOrd="0" presId="urn:microsoft.com/office/officeart/2008/layout/HexagonCluster"/>
    <dgm:cxn modelId="{7B3D3FE4-46D2-4F27-930A-13DE2D093F23}" type="presParOf" srcId="{13ABC394-6636-4B1A-8164-98334BA3452A}" destId="{5984B9A6-4E64-4CEB-9119-46929278BA72}" srcOrd="6" destOrd="0" presId="urn:microsoft.com/office/officeart/2008/layout/HexagonCluster"/>
    <dgm:cxn modelId="{6B51CE49-01E2-41E0-AD88-C8AE76C2685B}" type="presParOf" srcId="{5984B9A6-4E64-4CEB-9119-46929278BA72}" destId="{088F7DC0-02F7-44DA-A57D-BB422B0C2DB6}" srcOrd="0" destOrd="0" presId="urn:microsoft.com/office/officeart/2008/layout/HexagonCluster"/>
    <dgm:cxn modelId="{F5DC92D6-EE43-4CE5-936A-03E75418D53C}" type="presParOf" srcId="{13ABC394-6636-4B1A-8164-98334BA3452A}" destId="{017BEEEC-30C2-4016-9962-059A64F7D1B7}" srcOrd="7" destOrd="0" presId="urn:microsoft.com/office/officeart/2008/layout/HexagonCluster"/>
    <dgm:cxn modelId="{D51971EC-752E-4520-B67E-03FA20E60B5F}" type="presParOf" srcId="{017BEEEC-30C2-4016-9962-059A64F7D1B7}" destId="{65C704BC-AB71-4889-A055-E754DE459800}" srcOrd="0" destOrd="0" presId="urn:microsoft.com/office/officeart/2008/layout/HexagonCluster"/>
    <dgm:cxn modelId="{524565E7-34D2-44A9-BBB0-1BB1BE01C852}" type="presParOf" srcId="{13ABC394-6636-4B1A-8164-98334BA3452A}" destId="{2DF87E68-056E-4CC9-AE18-5AAB4319A697}" srcOrd="8" destOrd="0" presId="urn:microsoft.com/office/officeart/2008/layout/HexagonCluster"/>
    <dgm:cxn modelId="{0E983E5B-8D82-41F1-8EF6-BEFAB5A00E1C}" type="presParOf" srcId="{2DF87E68-056E-4CC9-AE18-5AAB4319A697}" destId="{E2E29D86-7931-4F92-A13E-A9F6A342D96D}" srcOrd="0" destOrd="0" presId="urn:microsoft.com/office/officeart/2008/layout/HexagonCluster"/>
    <dgm:cxn modelId="{FA9FB052-82D4-447A-9B16-BC9DC524C1F0}" type="presParOf" srcId="{13ABC394-6636-4B1A-8164-98334BA3452A}" destId="{79E5CB78-8978-4A8D-8809-9C3CDEC6A7A0}" srcOrd="9" destOrd="0" presId="urn:microsoft.com/office/officeart/2008/layout/HexagonCluster"/>
    <dgm:cxn modelId="{C58ADC5D-5E7E-49D3-8C46-2AA2F7A468CF}" type="presParOf" srcId="{79E5CB78-8978-4A8D-8809-9C3CDEC6A7A0}" destId="{C10D5B57-0645-4660-82C6-C920B455E5A9}" srcOrd="0" destOrd="0" presId="urn:microsoft.com/office/officeart/2008/layout/HexagonCluster"/>
    <dgm:cxn modelId="{3C2442E8-8756-4ACA-884F-4BEE5A25E4CD}" type="presParOf" srcId="{13ABC394-6636-4B1A-8164-98334BA3452A}" destId="{13BC5163-1E1E-4B91-A3FE-61D5183AD3E4}" srcOrd="10" destOrd="0" presId="urn:microsoft.com/office/officeart/2008/layout/HexagonCluster"/>
    <dgm:cxn modelId="{1C0940C0-45F3-47DD-ADF9-E534EBF266DC}" type="presParOf" srcId="{13BC5163-1E1E-4B91-A3FE-61D5183AD3E4}" destId="{D689A8FC-854A-42D8-BCC1-42CB5F49E673}" srcOrd="0" destOrd="0" presId="urn:microsoft.com/office/officeart/2008/layout/HexagonCluster"/>
    <dgm:cxn modelId="{4EC2E929-1497-4FAB-A598-9374E05F14FC}" type="presParOf" srcId="{13ABC394-6636-4B1A-8164-98334BA3452A}" destId="{CE5B216F-F186-4993-B8FB-B2B79578D545}" srcOrd="11" destOrd="0" presId="urn:microsoft.com/office/officeart/2008/layout/HexagonCluster"/>
    <dgm:cxn modelId="{DED8015E-E72A-42FB-9873-85093150A425}" type="presParOf" srcId="{CE5B216F-F186-4993-B8FB-B2B79578D545}" destId="{A98D78DD-682E-4A5D-9E7D-B209DB8818FB}" srcOrd="0" destOrd="0" presId="urn:microsoft.com/office/officeart/2008/layout/HexagonCluster"/>
    <dgm:cxn modelId="{3EAE769A-39EA-4AC4-A0B5-7A487E80E9B7}" type="presParOf" srcId="{13ABC394-6636-4B1A-8164-98334BA3452A}" destId="{6B363836-BD10-456D-8CE6-E08891018E44}" srcOrd="12" destOrd="0" presId="urn:microsoft.com/office/officeart/2008/layout/HexagonCluster"/>
    <dgm:cxn modelId="{36D5C538-CE66-4061-BC9E-B5A024F93B8E}" type="presParOf" srcId="{6B363836-BD10-456D-8CE6-E08891018E44}" destId="{54480319-8CF4-4163-BC40-038DF9781130}" srcOrd="0" destOrd="0" presId="urn:microsoft.com/office/officeart/2008/layout/HexagonCluster"/>
    <dgm:cxn modelId="{1AA1F70B-E0BF-4454-B0F9-6C236ECEDCB7}" type="presParOf" srcId="{13ABC394-6636-4B1A-8164-98334BA3452A}" destId="{B2BB8F42-9DB5-4883-B4AF-FF2E9447CE90}" srcOrd="13" destOrd="0" presId="urn:microsoft.com/office/officeart/2008/layout/HexagonCluster"/>
    <dgm:cxn modelId="{DF319EFA-097A-47F2-BCEB-9E4F9DB7A1EC}" type="presParOf" srcId="{B2BB8F42-9DB5-4883-B4AF-FF2E9447CE90}" destId="{E9773408-E9A4-420C-A067-1B3ACC955AE9}" srcOrd="0" destOrd="0" presId="urn:microsoft.com/office/officeart/2008/layout/HexagonCluster"/>
    <dgm:cxn modelId="{4F1C9AC3-BCB8-49B7-AE8B-6D57A410DCF3}" type="presParOf" srcId="{13ABC394-6636-4B1A-8164-98334BA3452A}" destId="{16FFF12F-B471-4FE1-BFAF-D29DAE5DE7A0}" srcOrd="14" destOrd="0" presId="urn:microsoft.com/office/officeart/2008/layout/HexagonCluster"/>
    <dgm:cxn modelId="{F71944F0-ACAA-463F-ACB2-8061962C83F7}" type="presParOf" srcId="{16FFF12F-B471-4FE1-BFAF-D29DAE5DE7A0}" destId="{58020372-5AE8-4616-B70B-596CCD516684}" srcOrd="0" destOrd="0" presId="urn:microsoft.com/office/officeart/2008/layout/HexagonCluster"/>
    <dgm:cxn modelId="{04134D1F-9F03-4B8D-BCF3-8E82841289AD}" type="presParOf" srcId="{13ABC394-6636-4B1A-8164-98334BA3452A}" destId="{3AEBE8BB-4ED2-4262-8A69-BF2CCAA7C3FC}" srcOrd="15" destOrd="0" presId="urn:microsoft.com/office/officeart/2008/layout/HexagonCluster"/>
    <dgm:cxn modelId="{86E9E4CE-7702-4EDA-B8F3-E69421C6FACD}" type="presParOf" srcId="{3AEBE8BB-4ED2-4262-8A69-BF2CCAA7C3FC}" destId="{E9D91827-ED0C-464B-BF9F-8A15B530C2A7}" srcOrd="0" destOrd="0" presId="urn:microsoft.com/office/officeart/2008/layout/HexagonCluster"/>
    <dgm:cxn modelId="{56928D82-105A-4E75-815A-380C4449588E}" type="presParOf" srcId="{13ABC394-6636-4B1A-8164-98334BA3452A}" destId="{9F5790A1-B006-4049-98F9-0C96F23D540F}" srcOrd="16" destOrd="0" presId="urn:microsoft.com/office/officeart/2008/layout/HexagonCluster"/>
    <dgm:cxn modelId="{8A8D8207-D7E5-4802-AB9E-43BC4EC23454}" type="presParOf" srcId="{9F5790A1-B006-4049-98F9-0C96F23D540F}" destId="{27FDBDF9-CD3D-4E11-9C3E-79CCF44CDD92}" srcOrd="0" destOrd="0" presId="urn:microsoft.com/office/officeart/2008/layout/HexagonCluster"/>
    <dgm:cxn modelId="{60200872-C5C3-4F43-A39A-1ADB39EAD546}" type="presParOf" srcId="{13ABC394-6636-4B1A-8164-98334BA3452A}" destId="{4228F6C4-E650-4820-86BF-87600D76FFB5}" srcOrd="17" destOrd="0" presId="urn:microsoft.com/office/officeart/2008/layout/HexagonCluster"/>
    <dgm:cxn modelId="{D907B854-7CA2-4263-9FB9-22052690D768}" type="presParOf" srcId="{4228F6C4-E650-4820-86BF-87600D76FFB5}" destId="{2B6F2296-2674-43DC-835E-C85FD47881B1}" srcOrd="0" destOrd="0" presId="urn:microsoft.com/office/officeart/2008/layout/HexagonCluster"/>
    <dgm:cxn modelId="{70891E43-E0FB-423B-AA74-38CB31EFBDCF}" type="presParOf" srcId="{13ABC394-6636-4B1A-8164-98334BA3452A}" destId="{6ED2B5C8-CE7A-468E-8E41-2B9F8F276EFC}" srcOrd="18" destOrd="0" presId="urn:microsoft.com/office/officeart/2008/layout/HexagonCluster"/>
    <dgm:cxn modelId="{4D9A422B-103F-4BA2-BB43-A85170C611EC}" type="presParOf" srcId="{6ED2B5C8-CE7A-468E-8E41-2B9F8F276EFC}" destId="{46520E8A-012A-48C8-96AE-5B06BF41C5C7}" srcOrd="0" destOrd="0" presId="urn:microsoft.com/office/officeart/2008/layout/HexagonCluster"/>
    <dgm:cxn modelId="{4669F74F-0C49-44F0-BF89-B436A90FA9C2}" type="presParOf" srcId="{13ABC394-6636-4B1A-8164-98334BA3452A}" destId="{69B39409-4E99-4272-88B9-B100782ADC7F}" srcOrd="19" destOrd="0" presId="urn:microsoft.com/office/officeart/2008/layout/HexagonCluster"/>
    <dgm:cxn modelId="{C5EA9B3C-2525-4575-B512-4C5E8882DCAE}" type="presParOf" srcId="{69B39409-4E99-4272-88B9-B100782ADC7F}" destId="{E650304E-3E96-47BB-B3F1-2B30A39739D7}" srcOrd="0" destOrd="0" presId="urn:microsoft.com/office/officeart/2008/layout/HexagonCluster"/>
    <dgm:cxn modelId="{89509533-4D54-4F5B-BE7D-924814B0C8C5}" type="presParOf" srcId="{13ABC394-6636-4B1A-8164-98334BA3452A}" destId="{532309A7-B849-466E-B806-16E155EF5974}" srcOrd="20" destOrd="0" presId="urn:microsoft.com/office/officeart/2008/layout/HexagonCluster"/>
    <dgm:cxn modelId="{7D3B1510-2200-4F07-88A0-34E71BFC075A}" type="presParOf" srcId="{532309A7-B849-466E-B806-16E155EF5974}" destId="{D80CE58A-97BA-40E0-BB29-EFBC4E3EB787}" srcOrd="0" destOrd="0" presId="urn:microsoft.com/office/officeart/2008/layout/HexagonCluster"/>
    <dgm:cxn modelId="{DB4C08A9-A10F-4D4D-A709-BC929D52B05C}" type="presParOf" srcId="{13ABC394-6636-4B1A-8164-98334BA3452A}" destId="{A3027E08-7759-41BD-BBD0-92A00253D83F}" srcOrd="21" destOrd="0" presId="urn:microsoft.com/office/officeart/2008/layout/HexagonCluster"/>
    <dgm:cxn modelId="{86BA3E07-2E26-491F-A4EB-13ADE8A967CC}" type="presParOf" srcId="{A3027E08-7759-41BD-BBD0-92A00253D83F}" destId="{A12ECE9A-D943-4AAF-869E-074417C37FA9}" srcOrd="0" destOrd="0" presId="urn:microsoft.com/office/officeart/2008/layout/HexagonCluster"/>
    <dgm:cxn modelId="{C1FC7917-4398-4D66-B9EB-CA4522ECA573}" type="presParOf" srcId="{13ABC394-6636-4B1A-8164-98334BA3452A}" destId="{25EBBF52-6F06-49D1-81DF-95805F45DA56}" srcOrd="22" destOrd="0" presId="urn:microsoft.com/office/officeart/2008/layout/HexagonCluster"/>
    <dgm:cxn modelId="{BC1371F5-9E3E-4EB2-A77E-3579D1F3E56E}" type="presParOf" srcId="{25EBBF52-6F06-49D1-81DF-95805F45DA56}" destId="{B9C6AAD9-09DF-4D22-B19D-0E3DB08EEA3E}" srcOrd="0" destOrd="0" presId="urn:microsoft.com/office/officeart/2008/layout/HexagonCluster"/>
    <dgm:cxn modelId="{8A54A2AB-F6F8-4AFB-AD9C-187F7C35E7C1}" type="presParOf" srcId="{13ABC394-6636-4B1A-8164-98334BA3452A}" destId="{A9EFB457-DB1D-429C-86E1-03DF640CC1CC}" srcOrd="23" destOrd="0" presId="urn:microsoft.com/office/officeart/2008/layout/HexagonCluster"/>
    <dgm:cxn modelId="{6B8FCF6A-4395-4CEF-98EE-913B0126C5BB}" type="presParOf" srcId="{A9EFB457-DB1D-429C-86E1-03DF640CC1CC}" destId="{1393CD81-786B-4E32-A87D-6571037079E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499C3-67FF-4D38-87F7-CC50E194C09A}" type="doc">
      <dgm:prSet loTypeId="urn:microsoft.com/office/officeart/2008/layout/BubblePictureList" loCatId="picture" qsTypeId="urn:microsoft.com/office/officeart/2005/8/quickstyle/simple1" qsCatId="simple" csTypeId="urn:microsoft.com/office/officeart/2005/8/colors/colorful5" csCatId="colorful" phldr="1"/>
      <dgm:spPr/>
      <dgm:t>
        <a:bodyPr/>
        <a:lstStyle/>
        <a:p>
          <a:endParaRPr lang="ru-RU"/>
        </a:p>
      </dgm:t>
    </dgm:pt>
    <dgm:pt modelId="{B01C1D37-FEB8-4E2D-8F7B-924A1851EE6D}">
      <dgm:prSet phldrT="[Текст]"/>
      <dgm:spPr/>
      <dgm:t>
        <a:bodyPr/>
        <a:lstStyle/>
        <a:p>
          <a:r>
            <a:rPr lang="hy-AM" dirty="0" smtClean="0"/>
            <a:t>IOS</a:t>
          </a:r>
          <a:endParaRPr lang="ru-RU" dirty="0"/>
        </a:p>
      </dgm:t>
    </dgm:pt>
    <dgm:pt modelId="{CDDA60BF-07A5-4137-AA13-049B3C32AABA}" type="parTrans" cxnId="{1D0496CD-4865-4F51-982C-7679063EE336}">
      <dgm:prSet/>
      <dgm:spPr/>
      <dgm:t>
        <a:bodyPr/>
        <a:lstStyle/>
        <a:p>
          <a:endParaRPr lang="ru-RU"/>
        </a:p>
      </dgm:t>
    </dgm:pt>
    <dgm:pt modelId="{0E4625A8-68E4-49CE-A8A5-FDBF59B4AB3D}" type="sibTrans" cxnId="{1D0496CD-4865-4F51-982C-7679063EE33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EECAAFA4-69BC-4351-AE3D-A2CEDA37C65F}">
      <dgm:prSet phldrT="[Текст]"/>
      <dgm:spPr/>
      <dgm:t>
        <a:bodyPr/>
        <a:lstStyle/>
        <a:p>
          <a:r>
            <a:rPr lang="hy-AM" dirty="0" smtClean="0"/>
            <a:t>ITunes Store</a:t>
          </a:r>
          <a:endParaRPr lang="ru-RU" dirty="0"/>
        </a:p>
      </dgm:t>
    </dgm:pt>
    <dgm:pt modelId="{6F6485F2-F6C3-4A89-B83D-FD5EFAC529CE}" type="parTrans" cxnId="{9EA921C6-46BC-4A66-9560-1F50D5534D13}">
      <dgm:prSet/>
      <dgm:spPr/>
      <dgm:t>
        <a:bodyPr/>
        <a:lstStyle/>
        <a:p>
          <a:endParaRPr lang="ru-RU"/>
        </a:p>
      </dgm:t>
    </dgm:pt>
    <dgm:pt modelId="{7B4E0A22-2BDB-4220-825A-1D1BFEDDDFFC}" type="sibTrans" cxnId="{9EA921C6-46BC-4A66-9560-1F50D5534D13}">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14B1B905-6B3F-4EAD-A620-7CE8CDA052EA}">
      <dgm:prSet phldrT="[Текст]"/>
      <dgm:spPr/>
      <dgm:t>
        <a:bodyPr/>
        <a:lstStyle/>
        <a:p>
          <a:r>
            <a:rPr lang="hy-AM" dirty="0" smtClean="0"/>
            <a:t>App store</a:t>
          </a:r>
          <a:endParaRPr lang="ru-RU" dirty="0"/>
        </a:p>
      </dgm:t>
    </dgm:pt>
    <dgm:pt modelId="{14C1376F-4E40-4BDA-AAA4-C4486D38D378}" type="parTrans" cxnId="{EBB55F6E-F6D3-4C4A-8547-4EBE7248C847}">
      <dgm:prSet/>
      <dgm:spPr/>
      <dgm:t>
        <a:bodyPr/>
        <a:lstStyle/>
        <a:p>
          <a:endParaRPr lang="ru-RU"/>
        </a:p>
      </dgm:t>
    </dgm:pt>
    <dgm:pt modelId="{DC460452-0285-4DB6-B93B-51B7DDFCE246}" type="sibTrans" cxnId="{EBB55F6E-F6D3-4C4A-8547-4EBE7248C847}">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35DF3C73-9DE6-4AD6-9B75-38D558887F50}">
      <dgm:prSet phldrT="[Текст]"/>
      <dgm:spPr/>
      <dgm:t>
        <a:bodyPr/>
        <a:lstStyle/>
        <a:p>
          <a:r>
            <a:rPr lang="hy-AM" dirty="0" smtClean="0"/>
            <a:t>OS X</a:t>
          </a:r>
          <a:endParaRPr lang="ru-RU" dirty="0"/>
        </a:p>
      </dgm:t>
    </dgm:pt>
    <dgm:pt modelId="{FEC6DB49-42CC-4669-B935-7ACD50DE963E}" type="parTrans" cxnId="{C5FECD81-52EC-47D3-B8B5-AC7A482F4D91}">
      <dgm:prSet/>
      <dgm:spPr/>
      <dgm:t>
        <a:bodyPr/>
        <a:lstStyle/>
        <a:p>
          <a:endParaRPr lang="ru-RU"/>
        </a:p>
      </dgm:t>
    </dgm:pt>
    <dgm:pt modelId="{041138DE-442A-4E29-8B8F-B15D6A889667}" type="sibTrans" cxnId="{C5FECD81-52EC-47D3-B8B5-AC7A482F4D9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ru-RU"/>
        </a:p>
      </dgm:t>
    </dgm:pt>
    <dgm:pt modelId="{B57353E4-2DB1-473B-BEAF-B846DE3D36F5}">
      <dgm:prSet phldrT="[Текст]"/>
      <dgm:spPr/>
      <dgm:t>
        <a:bodyPr/>
        <a:lstStyle/>
        <a:p>
          <a:r>
            <a:rPr lang="hy-AM" dirty="0" smtClean="0"/>
            <a:t>IBook Store</a:t>
          </a:r>
          <a:endParaRPr lang="ru-RU" dirty="0"/>
        </a:p>
      </dgm:t>
    </dgm:pt>
    <dgm:pt modelId="{68C77A23-C72D-4B44-BFBA-10751AB5DFE3}" type="parTrans" cxnId="{6825F671-FDBA-4DD2-B5A8-5B508776F1C0}">
      <dgm:prSet/>
      <dgm:spPr/>
      <dgm:t>
        <a:bodyPr/>
        <a:lstStyle/>
        <a:p>
          <a:endParaRPr lang="ru-RU"/>
        </a:p>
      </dgm:t>
    </dgm:pt>
    <dgm:pt modelId="{EC030A3D-DA73-4364-AC40-D432B2CA633B}" type="sibTrans" cxnId="{6825F671-FDBA-4DD2-B5A8-5B508776F1C0}">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ru-RU"/>
        </a:p>
      </dgm:t>
    </dgm:pt>
    <dgm:pt modelId="{4BD1CCBE-4F6F-48D7-BC6F-BE8FC9BECCC1}" type="pres">
      <dgm:prSet presAssocID="{91C499C3-67FF-4D38-87F7-CC50E194C09A}" presName="Name0" presStyleCnt="0">
        <dgm:presLayoutVars>
          <dgm:chMax val="8"/>
          <dgm:chPref val="8"/>
          <dgm:dir/>
        </dgm:presLayoutVars>
      </dgm:prSet>
      <dgm:spPr/>
      <dgm:t>
        <a:bodyPr/>
        <a:lstStyle/>
        <a:p>
          <a:endParaRPr lang="ru-RU"/>
        </a:p>
      </dgm:t>
    </dgm:pt>
    <dgm:pt modelId="{8F13FF54-3C81-455E-8193-5B6A971B90F1}" type="pres">
      <dgm:prSet presAssocID="{B01C1D37-FEB8-4E2D-8F7B-924A1851EE6D}" presName="parent_text_1" presStyleLbl="revTx" presStyleIdx="0" presStyleCnt="5">
        <dgm:presLayoutVars>
          <dgm:chMax val="0"/>
          <dgm:chPref val="0"/>
          <dgm:bulletEnabled val="1"/>
        </dgm:presLayoutVars>
      </dgm:prSet>
      <dgm:spPr/>
      <dgm:t>
        <a:bodyPr/>
        <a:lstStyle/>
        <a:p>
          <a:endParaRPr lang="ru-RU"/>
        </a:p>
      </dgm:t>
    </dgm:pt>
    <dgm:pt modelId="{3939D486-4999-4BFC-B07C-12FA2CBC97B2}" type="pres">
      <dgm:prSet presAssocID="{B01C1D37-FEB8-4E2D-8F7B-924A1851EE6D}" presName="image_accent_1" presStyleCnt="0"/>
      <dgm:spPr/>
    </dgm:pt>
    <dgm:pt modelId="{DAC81783-FF66-464E-82C8-7110342EF380}" type="pres">
      <dgm:prSet presAssocID="{B01C1D37-FEB8-4E2D-8F7B-924A1851EE6D}" presName="imageAccentRepeatNode" presStyleLbl="alignNode1" presStyleIdx="0" presStyleCnt="9"/>
      <dgm:spPr/>
    </dgm:pt>
    <dgm:pt modelId="{FAFF4BF1-9CA5-4387-93F2-BBE22CA04325}" type="pres">
      <dgm:prSet presAssocID="{B01C1D37-FEB8-4E2D-8F7B-924A1851EE6D}" presName="accent_1" presStyleLbl="alignNode1" presStyleIdx="1" presStyleCnt="9"/>
      <dgm:spPr/>
    </dgm:pt>
    <dgm:pt modelId="{441A908D-3C4D-4935-852A-30EB24A76B36}" type="pres">
      <dgm:prSet presAssocID="{0E4625A8-68E4-49CE-A8A5-FDBF59B4AB3D}" presName="image_1" presStyleCnt="0"/>
      <dgm:spPr/>
    </dgm:pt>
    <dgm:pt modelId="{80B363D8-2919-461A-B4E2-79E25A905FF9}" type="pres">
      <dgm:prSet presAssocID="{0E4625A8-68E4-49CE-A8A5-FDBF59B4AB3D}" presName="imageRepeatNode" presStyleLbl="fgImgPlace1" presStyleIdx="0" presStyleCnt="5"/>
      <dgm:spPr/>
      <dgm:t>
        <a:bodyPr/>
        <a:lstStyle/>
        <a:p>
          <a:endParaRPr lang="ru-RU"/>
        </a:p>
      </dgm:t>
    </dgm:pt>
    <dgm:pt modelId="{9110F123-0E0E-4A45-8D3A-D8D66A40186A}" type="pres">
      <dgm:prSet presAssocID="{35DF3C73-9DE6-4AD6-9B75-38D558887F50}" presName="parent_text_2" presStyleLbl="revTx" presStyleIdx="1" presStyleCnt="5">
        <dgm:presLayoutVars>
          <dgm:chMax val="0"/>
          <dgm:chPref val="0"/>
          <dgm:bulletEnabled val="1"/>
        </dgm:presLayoutVars>
      </dgm:prSet>
      <dgm:spPr/>
      <dgm:t>
        <a:bodyPr/>
        <a:lstStyle/>
        <a:p>
          <a:endParaRPr lang="ru-RU"/>
        </a:p>
      </dgm:t>
    </dgm:pt>
    <dgm:pt modelId="{60E574A2-6637-4F70-A5C1-D59E0D0E1791}" type="pres">
      <dgm:prSet presAssocID="{35DF3C73-9DE6-4AD6-9B75-38D558887F50}" presName="image_accent_2" presStyleCnt="0"/>
      <dgm:spPr/>
    </dgm:pt>
    <dgm:pt modelId="{6451675B-2F0A-42DA-97C1-653C2B531968}" type="pres">
      <dgm:prSet presAssocID="{35DF3C73-9DE6-4AD6-9B75-38D558887F50}" presName="imageAccentRepeatNode" presStyleLbl="alignNode1" presStyleIdx="2" presStyleCnt="9"/>
      <dgm:spPr/>
    </dgm:pt>
    <dgm:pt modelId="{10C943CB-3606-45B0-A9BC-6B2518C19E01}" type="pres">
      <dgm:prSet presAssocID="{041138DE-442A-4E29-8B8F-B15D6A889667}" presName="image_2" presStyleCnt="0"/>
      <dgm:spPr/>
    </dgm:pt>
    <dgm:pt modelId="{D07B60E2-D82C-48C4-B958-1974DC8C41BB}" type="pres">
      <dgm:prSet presAssocID="{041138DE-442A-4E29-8B8F-B15D6A889667}" presName="imageRepeatNode" presStyleLbl="fgImgPlace1" presStyleIdx="1" presStyleCnt="5"/>
      <dgm:spPr/>
      <dgm:t>
        <a:bodyPr/>
        <a:lstStyle/>
        <a:p>
          <a:endParaRPr lang="ru-RU"/>
        </a:p>
      </dgm:t>
    </dgm:pt>
    <dgm:pt modelId="{2D819EDA-C6F0-4ACA-BDAE-E4B15A66A954}" type="pres">
      <dgm:prSet presAssocID="{EECAAFA4-69BC-4351-AE3D-A2CEDA37C65F}" presName="image_accent_3" presStyleCnt="0"/>
      <dgm:spPr/>
    </dgm:pt>
    <dgm:pt modelId="{378ABC5E-6DDB-4B3E-95AA-3BCE5D0129B5}" type="pres">
      <dgm:prSet presAssocID="{EECAAFA4-69BC-4351-AE3D-A2CEDA37C65F}" presName="imageAccentRepeatNode" presStyleLbl="alignNode1" presStyleIdx="3" presStyleCnt="9"/>
      <dgm:spPr/>
    </dgm:pt>
    <dgm:pt modelId="{7708BDEC-A2DD-4421-A4F5-F2873AEFCDD0}" type="pres">
      <dgm:prSet presAssocID="{EECAAFA4-69BC-4351-AE3D-A2CEDA37C65F}" presName="parent_text_3" presStyleLbl="revTx" presStyleIdx="2" presStyleCnt="5">
        <dgm:presLayoutVars>
          <dgm:chMax val="0"/>
          <dgm:chPref val="0"/>
          <dgm:bulletEnabled val="1"/>
        </dgm:presLayoutVars>
      </dgm:prSet>
      <dgm:spPr/>
      <dgm:t>
        <a:bodyPr/>
        <a:lstStyle/>
        <a:p>
          <a:endParaRPr lang="ru-RU"/>
        </a:p>
      </dgm:t>
    </dgm:pt>
    <dgm:pt modelId="{6C37FE5B-E470-4EDC-90A0-B3BB2A986E69}" type="pres">
      <dgm:prSet presAssocID="{EECAAFA4-69BC-4351-AE3D-A2CEDA37C65F}" presName="accent_2" presStyleLbl="alignNode1" presStyleIdx="4" presStyleCnt="9"/>
      <dgm:spPr/>
    </dgm:pt>
    <dgm:pt modelId="{6AAA0B2D-0D30-4F14-BE6F-D093DBD2D202}" type="pres">
      <dgm:prSet presAssocID="{EECAAFA4-69BC-4351-AE3D-A2CEDA37C65F}" presName="accent_3" presStyleLbl="alignNode1" presStyleIdx="5" presStyleCnt="9"/>
      <dgm:spPr/>
    </dgm:pt>
    <dgm:pt modelId="{E70985F4-1BF4-423F-A51F-763694A48A21}" type="pres">
      <dgm:prSet presAssocID="{7B4E0A22-2BDB-4220-825A-1D1BFEDDDFFC}" presName="image_3" presStyleCnt="0"/>
      <dgm:spPr/>
    </dgm:pt>
    <dgm:pt modelId="{E006DCA6-97ED-475F-BF46-34561A7872AE}" type="pres">
      <dgm:prSet presAssocID="{7B4E0A22-2BDB-4220-825A-1D1BFEDDDFFC}" presName="imageRepeatNode" presStyleLbl="fgImgPlace1" presStyleIdx="2" presStyleCnt="5"/>
      <dgm:spPr/>
      <dgm:t>
        <a:bodyPr/>
        <a:lstStyle/>
        <a:p>
          <a:endParaRPr lang="ru-RU"/>
        </a:p>
      </dgm:t>
    </dgm:pt>
    <dgm:pt modelId="{7A9CBA65-8C65-41A0-A5AF-EBD532039490}" type="pres">
      <dgm:prSet presAssocID="{14B1B905-6B3F-4EAD-A620-7CE8CDA052EA}" presName="image_accent_4" presStyleCnt="0"/>
      <dgm:spPr/>
    </dgm:pt>
    <dgm:pt modelId="{B995AFC2-3F5C-4FED-838B-2E2176AC90F3}" type="pres">
      <dgm:prSet presAssocID="{14B1B905-6B3F-4EAD-A620-7CE8CDA052EA}" presName="imageAccentRepeatNode" presStyleLbl="alignNode1" presStyleIdx="6" presStyleCnt="9"/>
      <dgm:spPr/>
    </dgm:pt>
    <dgm:pt modelId="{066D380E-E025-478B-A82C-B392968DB37F}" type="pres">
      <dgm:prSet presAssocID="{14B1B905-6B3F-4EAD-A620-7CE8CDA052EA}" presName="parent_text_4" presStyleLbl="revTx" presStyleIdx="3" presStyleCnt="5">
        <dgm:presLayoutVars>
          <dgm:chMax val="0"/>
          <dgm:chPref val="0"/>
          <dgm:bulletEnabled val="1"/>
        </dgm:presLayoutVars>
      </dgm:prSet>
      <dgm:spPr/>
      <dgm:t>
        <a:bodyPr/>
        <a:lstStyle/>
        <a:p>
          <a:endParaRPr lang="ru-RU"/>
        </a:p>
      </dgm:t>
    </dgm:pt>
    <dgm:pt modelId="{F57614EB-555F-4810-8980-B25449C8A9F5}" type="pres">
      <dgm:prSet presAssocID="{14B1B905-6B3F-4EAD-A620-7CE8CDA052EA}" presName="accent_4" presStyleLbl="alignNode1" presStyleIdx="7" presStyleCnt="9"/>
      <dgm:spPr/>
    </dgm:pt>
    <dgm:pt modelId="{595B6D77-DC5B-406C-9931-D9E933B5C5F9}" type="pres">
      <dgm:prSet presAssocID="{DC460452-0285-4DB6-B93B-51B7DDFCE246}" presName="image_4" presStyleCnt="0"/>
      <dgm:spPr/>
    </dgm:pt>
    <dgm:pt modelId="{9815C840-3952-40AA-9DA4-3F676FBB0EF3}" type="pres">
      <dgm:prSet presAssocID="{DC460452-0285-4DB6-B93B-51B7DDFCE246}" presName="imageRepeatNode" presStyleLbl="fgImgPlace1" presStyleIdx="3" presStyleCnt="5"/>
      <dgm:spPr/>
      <dgm:t>
        <a:bodyPr/>
        <a:lstStyle/>
        <a:p>
          <a:endParaRPr lang="ru-RU"/>
        </a:p>
      </dgm:t>
    </dgm:pt>
    <dgm:pt modelId="{4C55CEAF-E703-409F-A47D-106A269D383A}" type="pres">
      <dgm:prSet presAssocID="{B57353E4-2DB1-473B-BEAF-B846DE3D36F5}" presName="image_accent_5" presStyleCnt="0"/>
      <dgm:spPr/>
    </dgm:pt>
    <dgm:pt modelId="{C037228F-282F-4863-A008-39BEC3F96771}" type="pres">
      <dgm:prSet presAssocID="{B57353E4-2DB1-473B-BEAF-B846DE3D36F5}" presName="imageAccentRepeatNode" presStyleLbl="alignNode1" presStyleIdx="8" presStyleCnt="9"/>
      <dgm:spPr/>
    </dgm:pt>
    <dgm:pt modelId="{718E0753-77C4-44DA-8D09-E112C3A25196}" type="pres">
      <dgm:prSet presAssocID="{B57353E4-2DB1-473B-BEAF-B846DE3D36F5}" presName="parent_text_5" presStyleLbl="revTx" presStyleIdx="4" presStyleCnt="5">
        <dgm:presLayoutVars>
          <dgm:chMax val="0"/>
          <dgm:chPref val="0"/>
          <dgm:bulletEnabled val="1"/>
        </dgm:presLayoutVars>
      </dgm:prSet>
      <dgm:spPr/>
      <dgm:t>
        <a:bodyPr/>
        <a:lstStyle/>
        <a:p>
          <a:endParaRPr lang="ru-RU"/>
        </a:p>
      </dgm:t>
    </dgm:pt>
    <dgm:pt modelId="{6D1DAF8E-F58F-498F-B79F-2AD7621B1E74}" type="pres">
      <dgm:prSet presAssocID="{EC030A3D-DA73-4364-AC40-D432B2CA633B}" presName="image_5" presStyleCnt="0"/>
      <dgm:spPr/>
    </dgm:pt>
    <dgm:pt modelId="{130F3944-616F-4E7A-BDF6-D5DB549F5CD6}" type="pres">
      <dgm:prSet presAssocID="{EC030A3D-DA73-4364-AC40-D432B2CA633B}" presName="imageRepeatNode" presStyleLbl="fgImgPlace1" presStyleIdx="4" presStyleCnt="5"/>
      <dgm:spPr/>
      <dgm:t>
        <a:bodyPr/>
        <a:lstStyle/>
        <a:p>
          <a:endParaRPr lang="ru-RU"/>
        </a:p>
      </dgm:t>
    </dgm:pt>
  </dgm:ptLst>
  <dgm:cxnLst>
    <dgm:cxn modelId="{C94C1DBB-42A7-433F-9071-A3196CBAFCE5}" type="presOf" srcId="{EC030A3D-DA73-4364-AC40-D432B2CA633B}" destId="{130F3944-616F-4E7A-BDF6-D5DB549F5CD6}" srcOrd="0" destOrd="0" presId="urn:microsoft.com/office/officeart/2008/layout/BubblePictureList"/>
    <dgm:cxn modelId="{C73A0AE2-D755-448E-97D1-66F7DC4E817E}" type="presOf" srcId="{B01C1D37-FEB8-4E2D-8F7B-924A1851EE6D}" destId="{8F13FF54-3C81-455E-8193-5B6A971B90F1}" srcOrd="0" destOrd="0" presId="urn:microsoft.com/office/officeart/2008/layout/BubblePictureList"/>
    <dgm:cxn modelId="{7A2CBE9C-F417-4446-9891-E5D39F79DB8B}" type="presOf" srcId="{B57353E4-2DB1-473B-BEAF-B846DE3D36F5}" destId="{718E0753-77C4-44DA-8D09-E112C3A25196}" srcOrd="0" destOrd="0" presId="urn:microsoft.com/office/officeart/2008/layout/BubblePictureList"/>
    <dgm:cxn modelId="{03B691FD-C23B-44E8-9F58-B9AF5DEA6946}" type="presOf" srcId="{041138DE-442A-4E29-8B8F-B15D6A889667}" destId="{D07B60E2-D82C-48C4-B958-1974DC8C41BB}" srcOrd="0" destOrd="0" presId="urn:microsoft.com/office/officeart/2008/layout/BubblePictureList"/>
    <dgm:cxn modelId="{1BCACD83-324A-40A7-8A79-0738F810BB2A}" type="presOf" srcId="{0E4625A8-68E4-49CE-A8A5-FDBF59B4AB3D}" destId="{80B363D8-2919-461A-B4E2-79E25A905FF9}" srcOrd="0" destOrd="0" presId="urn:microsoft.com/office/officeart/2008/layout/BubblePictureList"/>
    <dgm:cxn modelId="{6825F671-FDBA-4DD2-B5A8-5B508776F1C0}" srcId="{91C499C3-67FF-4D38-87F7-CC50E194C09A}" destId="{B57353E4-2DB1-473B-BEAF-B846DE3D36F5}" srcOrd="4" destOrd="0" parTransId="{68C77A23-C72D-4B44-BFBA-10751AB5DFE3}" sibTransId="{EC030A3D-DA73-4364-AC40-D432B2CA633B}"/>
    <dgm:cxn modelId="{6DEDD03C-5FBD-4099-9193-08000F638E48}" type="presOf" srcId="{EECAAFA4-69BC-4351-AE3D-A2CEDA37C65F}" destId="{7708BDEC-A2DD-4421-A4F5-F2873AEFCDD0}" srcOrd="0" destOrd="0" presId="urn:microsoft.com/office/officeart/2008/layout/BubblePictureList"/>
    <dgm:cxn modelId="{95FBBE18-C062-4A60-ABEE-AE0C849419BC}" type="presOf" srcId="{DC460452-0285-4DB6-B93B-51B7DDFCE246}" destId="{9815C840-3952-40AA-9DA4-3F676FBB0EF3}" srcOrd="0" destOrd="0" presId="urn:microsoft.com/office/officeart/2008/layout/BubblePictureList"/>
    <dgm:cxn modelId="{EBB55F6E-F6D3-4C4A-8547-4EBE7248C847}" srcId="{91C499C3-67FF-4D38-87F7-CC50E194C09A}" destId="{14B1B905-6B3F-4EAD-A620-7CE8CDA052EA}" srcOrd="3" destOrd="0" parTransId="{14C1376F-4E40-4BDA-AAA4-C4486D38D378}" sibTransId="{DC460452-0285-4DB6-B93B-51B7DDFCE246}"/>
    <dgm:cxn modelId="{C5FECD81-52EC-47D3-B8B5-AC7A482F4D91}" srcId="{91C499C3-67FF-4D38-87F7-CC50E194C09A}" destId="{35DF3C73-9DE6-4AD6-9B75-38D558887F50}" srcOrd="1" destOrd="0" parTransId="{FEC6DB49-42CC-4669-B935-7ACD50DE963E}" sibTransId="{041138DE-442A-4E29-8B8F-B15D6A889667}"/>
    <dgm:cxn modelId="{9EA921C6-46BC-4A66-9560-1F50D5534D13}" srcId="{91C499C3-67FF-4D38-87F7-CC50E194C09A}" destId="{EECAAFA4-69BC-4351-AE3D-A2CEDA37C65F}" srcOrd="2" destOrd="0" parTransId="{6F6485F2-F6C3-4A89-B83D-FD5EFAC529CE}" sibTransId="{7B4E0A22-2BDB-4220-825A-1D1BFEDDDFFC}"/>
    <dgm:cxn modelId="{D9B788B1-25E2-4E25-965D-7EA9274E3156}" type="presOf" srcId="{91C499C3-67FF-4D38-87F7-CC50E194C09A}" destId="{4BD1CCBE-4F6F-48D7-BC6F-BE8FC9BECCC1}" srcOrd="0" destOrd="0" presId="urn:microsoft.com/office/officeart/2008/layout/BubblePictureList"/>
    <dgm:cxn modelId="{DA722E21-10F8-4D52-87F9-A09954F19E15}" type="presOf" srcId="{14B1B905-6B3F-4EAD-A620-7CE8CDA052EA}" destId="{066D380E-E025-478B-A82C-B392968DB37F}" srcOrd="0" destOrd="0" presId="urn:microsoft.com/office/officeart/2008/layout/BubblePictureList"/>
    <dgm:cxn modelId="{75A16579-8573-4B4C-AEFE-56BE6A5B5F91}" type="presOf" srcId="{7B4E0A22-2BDB-4220-825A-1D1BFEDDDFFC}" destId="{E006DCA6-97ED-475F-BF46-34561A7872AE}" srcOrd="0" destOrd="0" presId="urn:microsoft.com/office/officeart/2008/layout/BubblePictureList"/>
    <dgm:cxn modelId="{1D0496CD-4865-4F51-982C-7679063EE336}" srcId="{91C499C3-67FF-4D38-87F7-CC50E194C09A}" destId="{B01C1D37-FEB8-4E2D-8F7B-924A1851EE6D}" srcOrd="0" destOrd="0" parTransId="{CDDA60BF-07A5-4137-AA13-049B3C32AABA}" sibTransId="{0E4625A8-68E4-49CE-A8A5-FDBF59B4AB3D}"/>
    <dgm:cxn modelId="{5FB5A409-C935-4194-B5CC-ACC26909767F}" type="presOf" srcId="{35DF3C73-9DE6-4AD6-9B75-38D558887F50}" destId="{9110F123-0E0E-4A45-8D3A-D8D66A40186A}" srcOrd="0" destOrd="0" presId="urn:microsoft.com/office/officeart/2008/layout/BubblePictureList"/>
    <dgm:cxn modelId="{029EAD65-2EB0-4E15-B0FA-B450066FFDEF}" type="presParOf" srcId="{4BD1CCBE-4F6F-48D7-BC6F-BE8FC9BECCC1}" destId="{8F13FF54-3C81-455E-8193-5B6A971B90F1}" srcOrd="0" destOrd="0" presId="urn:microsoft.com/office/officeart/2008/layout/BubblePictureList"/>
    <dgm:cxn modelId="{6DC2830B-CBD7-4C6A-84A9-03D74F7E7F7F}" type="presParOf" srcId="{4BD1CCBE-4F6F-48D7-BC6F-BE8FC9BECCC1}" destId="{3939D486-4999-4BFC-B07C-12FA2CBC97B2}" srcOrd="1" destOrd="0" presId="urn:microsoft.com/office/officeart/2008/layout/BubblePictureList"/>
    <dgm:cxn modelId="{45AD253F-CCBC-441B-BF75-F7EE6777F83A}" type="presParOf" srcId="{3939D486-4999-4BFC-B07C-12FA2CBC97B2}" destId="{DAC81783-FF66-464E-82C8-7110342EF380}" srcOrd="0" destOrd="0" presId="urn:microsoft.com/office/officeart/2008/layout/BubblePictureList"/>
    <dgm:cxn modelId="{89695968-0CFF-4AE0-87E7-FF4C2FE34945}" type="presParOf" srcId="{4BD1CCBE-4F6F-48D7-BC6F-BE8FC9BECCC1}" destId="{FAFF4BF1-9CA5-4387-93F2-BBE22CA04325}" srcOrd="2" destOrd="0" presId="urn:microsoft.com/office/officeart/2008/layout/BubblePictureList"/>
    <dgm:cxn modelId="{A83434CA-2E21-4111-938E-7ABE0DFB26DB}" type="presParOf" srcId="{4BD1CCBE-4F6F-48D7-BC6F-BE8FC9BECCC1}" destId="{441A908D-3C4D-4935-852A-30EB24A76B36}" srcOrd="3" destOrd="0" presId="urn:microsoft.com/office/officeart/2008/layout/BubblePictureList"/>
    <dgm:cxn modelId="{665EE773-E124-4A67-8E4E-DC5627C787E1}" type="presParOf" srcId="{441A908D-3C4D-4935-852A-30EB24A76B36}" destId="{80B363D8-2919-461A-B4E2-79E25A905FF9}" srcOrd="0" destOrd="0" presId="urn:microsoft.com/office/officeart/2008/layout/BubblePictureList"/>
    <dgm:cxn modelId="{07C2271E-EACE-4E7D-A3E3-4EB2F7A372BD}" type="presParOf" srcId="{4BD1CCBE-4F6F-48D7-BC6F-BE8FC9BECCC1}" destId="{9110F123-0E0E-4A45-8D3A-D8D66A40186A}" srcOrd="4" destOrd="0" presId="urn:microsoft.com/office/officeart/2008/layout/BubblePictureList"/>
    <dgm:cxn modelId="{A341FA3F-3D66-4470-B20C-C57C7F48C13A}" type="presParOf" srcId="{4BD1CCBE-4F6F-48D7-BC6F-BE8FC9BECCC1}" destId="{60E574A2-6637-4F70-A5C1-D59E0D0E1791}" srcOrd="5" destOrd="0" presId="urn:microsoft.com/office/officeart/2008/layout/BubblePictureList"/>
    <dgm:cxn modelId="{DA0B217D-F3EB-43CA-B6A1-348FB2536D7E}" type="presParOf" srcId="{60E574A2-6637-4F70-A5C1-D59E0D0E1791}" destId="{6451675B-2F0A-42DA-97C1-653C2B531968}" srcOrd="0" destOrd="0" presId="urn:microsoft.com/office/officeart/2008/layout/BubblePictureList"/>
    <dgm:cxn modelId="{2DD4444C-1D1A-4B39-B3D7-01D5CB83D4D2}" type="presParOf" srcId="{4BD1CCBE-4F6F-48D7-BC6F-BE8FC9BECCC1}" destId="{10C943CB-3606-45B0-A9BC-6B2518C19E01}" srcOrd="6" destOrd="0" presId="urn:microsoft.com/office/officeart/2008/layout/BubblePictureList"/>
    <dgm:cxn modelId="{920A713D-D258-42B7-9A2F-2328395038C1}" type="presParOf" srcId="{10C943CB-3606-45B0-A9BC-6B2518C19E01}" destId="{D07B60E2-D82C-48C4-B958-1974DC8C41BB}" srcOrd="0" destOrd="0" presId="urn:microsoft.com/office/officeart/2008/layout/BubblePictureList"/>
    <dgm:cxn modelId="{53A9F677-4CD3-4869-A1BF-1E0CEEE2B612}" type="presParOf" srcId="{4BD1CCBE-4F6F-48D7-BC6F-BE8FC9BECCC1}" destId="{2D819EDA-C6F0-4ACA-BDAE-E4B15A66A954}" srcOrd="7" destOrd="0" presId="urn:microsoft.com/office/officeart/2008/layout/BubblePictureList"/>
    <dgm:cxn modelId="{0CFBD00A-474E-4FFA-AEA4-45F9AB387B48}" type="presParOf" srcId="{2D819EDA-C6F0-4ACA-BDAE-E4B15A66A954}" destId="{378ABC5E-6DDB-4B3E-95AA-3BCE5D0129B5}" srcOrd="0" destOrd="0" presId="urn:microsoft.com/office/officeart/2008/layout/BubblePictureList"/>
    <dgm:cxn modelId="{5A028E11-D34D-4374-B4B7-920E485D2A46}" type="presParOf" srcId="{4BD1CCBE-4F6F-48D7-BC6F-BE8FC9BECCC1}" destId="{7708BDEC-A2DD-4421-A4F5-F2873AEFCDD0}" srcOrd="8" destOrd="0" presId="urn:microsoft.com/office/officeart/2008/layout/BubblePictureList"/>
    <dgm:cxn modelId="{E5F587CB-59FF-4E4E-BB1A-3A5BF235A7C9}" type="presParOf" srcId="{4BD1CCBE-4F6F-48D7-BC6F-BE8FC9BECCC1}" destId="{6C37FE5B-E470-4EDC-90A0-B3BB2A986E69}" srcOrd="9" destOrd="0" presId="urn:microsoft.com/office/officeart/2008/layout/BubblePictureList"/>
    <dgm:cxn modelId="{40C09F27-40BE-42C8-A927-45789E400DB8}" type="presParOf" srcId="{4BD1CCBE-4F6F-48D7-BC6F-BE8FC9BECCC1}" destId="{6AAA0B2D-0D30-4F14-BE6F-D093DBD2D202}" srcOrd="10" destOrd="0" presId="urn:microsoft.com/office/officeart/2008/layout/BubblePictureList"/>
    <dgm:cxn modelId="{C1671FA3-2F5C-4E3A-B1CF-AD0E476590AB}" type="presParOf" srcId="{4BD1CCBE-4F6F-48D7-BC6F-BE8FC9BECCC1}" destId="{E70985F4-1BF4-423F-A51F-763694A48A21}" srcOrd="11" destOrd="0" presId="urn:microsoft.com/office/officeart/2008/layout/BubblePictureList"/>
    <dgm:cxn modelId="{60045EA2-1080-4A7D-9093-DA1AACB278C5}" type="presParOf" srcId="{E70985F4-1BF4-423F-A51F-763694A48A21}" destId="{E006DCA6-97ED-475F-BF46-34561A7872AE}" srcOrd="0" destOrd="0" presId="urn:microsoft.com/office/officeart/2008/layout/BubblePictureList"/>
    <dgm:cxn modelId="{9587A9B7-1117-40F0-9233-9930545948D3}" type="presParOf" srcId="{4BD1CCBE-4F6F-48D7-BC6F-BE8FC9BECCC1}" destId="{7A9CBA65-8C65-41A0-A5AF-EBD532039490}" srcOrd="12" destOrd="0" presId="urn:microsoft.com/office/officeart/2008/layout/BubblePictureList"/>
    <dgm:cxn modelId="{632D3DFA-7D64-4407-B4AE-0FAE9060A00E}" type="presParOf" srcId="{7A9CBA65-8C65-41A0-A5AF-EBD532039490}" destId="{B995AFC2-3F5C-4FED-838B-2E2176AC90F3}" srcOrd="0" destOrd="0" presId="urn:microsoft.com/office/officeart/2008/layout/BubblePictureList"/>
    <dgm:cxn modelId="{48083B89-C566-444D-898E-A9714AB086AA}" type="presParOf" srcId="{4BD1CCBE-4F6F-48D7-BC6F-BE8FC9BECCC1}" destId="{066D380E-E025-478B-A82C-B392968DB37F}" srcOrd="13" destOrd="0" presId="urn:microsoft.com/office/officeart/2008/layout/BubblePictureList"/>
    <dgm:cxn modelId="{F5C11D3D-2743-4B53-8908-338FBFF45BDD}" type="presParOf" srcId="{4BD1CCBE-4F6F-48D7-BC6F-BE8FC9BECCC1}" destId="{F57614EB-555F-4810-8980-B25449C8A9F5}" srcOrd="14" destOrd="0" presId="urn:microsoft.com/office/officeart/2008/layout/BubblePictureList"/>
    <dgm:cxn modelId="{81827D27-FC6C-406A-891C-D334796A01F0}" type="presParOf" srcId="{4BD1CCBE-4F6F-48D7-BC6F-BE8FC9BECCC1}" destId="{595B6D77-DC5B-406C-9931-D9E933B5C5F9}" srcOrd="15" destOrd="0" presId="urn:microsoft.com/office/officeart/2008/layout/BubblePictureList"/>
    <dgm:cxn modelId="{8A9B43AA-352C-4172-9B3D-9E39A5E485B0}" type="presParOf" srcId="{595B6D77-DC5B-406C-9931-D9E933B5C5F9}" destId="{9815C840-3952-40AA-9DA4-3F676FBB0EF3}" srcOrd="0" destOrd="0" presId="urn:microsoft.com/office/officeart/2008/layout/BubblePictureList"/>
    <dgm:cxn modelId="{11DDD59A-277B-499A-B45C-132807E897D0}" type="presParOf" srcId="{4BD1CCBE-4F6F-48D7-BC6F-BE8FC9BECCC1}" destId="{4C55CEAF-E703-409F-A47D-106A269D383A}" srcOrd="16" destOrd="0" presId="urn:microsoft.com/office/officeart/2008/layout/BubblePictureList"/>
    <dgm:cxn modelId="{CA27DF1C-92D7-47A2-B906-50E6CC00C0DF}" type="presParOf" srcId="{4C55CEAF-E703-409F-A47D-106A269D383A}" destId="{C037228F-282F-4863-A008-39BEC3F96771}" srcOrd="0" destOrd="0" presId="urn:microsoft.com/office/officeart/2008/layout/BubblePictureList"/>
    <dgm:cxn modelId="{C266FDC4-8C18-4365-B8BC-6578BB8A1E7E}" type="presParOf" srcId="{4BD1CCBE-4F6F-48D7-BC6F-BE8FC9BECCC1}" destId="{718E0753-77C4-44DA-8D09-E112C3A25196}" srcOrd="17" destOrd="0" presId="urn:microsoft.com/office/officeart/2008/layout/BubblePictureList"/>
    <dgm:cxn modelId="{1E3F4365-C6C7-428F-A631-38C32B19FCD8}" type="presParOf" srcId="{4BD1CCBE-4F6F-48D7-BC6F-BE8FC9BECCC1}" destId="{6D1DAF8E-F58F-498F-B79F-2AD7621B1E74}" srcOrd="18" destOrd="0" presId="urn:microsoft.com/office/officeart/2008/layout/BubblePictureList"/>
    <dgm:cxn modelId="{198905CF-9558-4A15-AFD1-BFBED67A6D12}" type="presParOf" srcId="{6D1DAF8E-F58F-498F-B79F-2AD7621B1E74}" destId="{130F3944-616F-4E7A-BDF6-D5DB549F5CD6}"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81BAD-7C35-4009-B747-8FEC30D58482}"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ru-RU"/>
        </a:p>
      </dgm:t>
    </dgm:pt>
    <dgm:pt modelId="{2817422A-7686-4907-9463-2CDD0816A5C2}">
      <dgm:prSet phldrT="[Текст]"/>
      <dgm:spPr/>
      <dgm:t>
        <a:bodyPr/>
        <a:lstStyle/>
        <a:p>
          <a:r>
            <a:rPr lang="hy-AM" dirty="0" smtClean="0"/>
            <a:t>Samsung</a:t>
          </a:r>
          <a:endParaRPr lang="ru-RU" dirty="0"/>
        </a:p>
      </dgm:t>
    </dgm:pt>
    <dgm:pt modelId="{C6E5D900-E329-4C06-82DC-481FE083E809}" type="parTrans" cxnId="{0E072ACA-8F28-4BB1-96C2-E9C9F1D1B070}">
      <dgm:prSet/>
      <dgm:spPr/>
      <dgm:t>
        <a:bodyPr/>
        <a:lstStyle/>
        <a:p>
          <a:endParaRPr lang="ru-RU"/>
        </a:p>
      </dgm:t>
    </dgm:pt>
    <dgm:pt modelId="{11C10CA9-34A2-4EF9-A4D0-454A1DBF7AB1}" type="sibTrans" cxnId="{0E072ACA-8F28-4BB1-96C2-E9C9F1D1B070}">
      <dgm:prSet/>
      <dgm:spPr/>
      <dgm:t>
        <a:bodyPr/>
        <a:lstStyle/>
        <a:p>
          <a:endParaRPr lang="ru-RU"/>
        </a:p>
      </dgm:t>
    </dgm:pt>
    <dgm:pt modelId="{83221B45-DEAA-490B-AC16-F20B3334A99C}">
      <dgm:prSet phldrT="[Текст]"/>
      <dgm:spPr/>
      <dgm:t>
        <a:bodyPr/>
        <a:lstStyle/>
        <a:p>
          <a:r>
            <a:rPr lang="hy-AM" dirty="0" smtClean="0"/>
            <a:t>Nokia</a:t>
          </a:r>
          <a:endParaRPr lang="ru-RU" dirty="0"/>
        </a:p>
      </dgm:t>
    </dgm:pt>
    <dgm:pt modelId="{9E1DF27B-6613-4959-B1C7-4870BD4CD259}" type="parTrans" cxnId="{C7530A46-D911-45CC-B68F-B919F28D01A3}">
      <dgm:prSet/>
      <dgm:spPr/>
      <dgm:t>
        <a:bodyPr/>
        <a:lstStyle/>
        <a:p>
          <a:endParaRPr lang="ru-RU"/>
        </a:p>
      </dgm:t>
    </dgm:pt>
    <dgm:pt modelId="{CB7E1211-1F7C-4BBC-BD6C-18B58F7D05D2}" type="sibTrans" cxnId="{C7530A46-D911-45CC-B68F-B919F28D01A3}">
      <dgm:prSet/>
      <dgm:spPr/>
      <dgm:t>
        <a:bodyPr/>
        <a:lstStyle/>
        <a:p>
          <a:endParaRPr lang="ru-RU"/>
        </a:p>
      </dgm:t>
    </dgm:pt>
    <dgm:pt modelId="{3C3B8BAE-E59D-49A9-A85F-094AABFADC51}">
      <dgm:prSet phldrT="[Текст]"/>
      <dgm:spPr/>
      <dgm:t>
        <a:bodyPr/>
        <a:lstStyle/>
        <a:p>
          <a:r>
            <a:rPr lang="hy-AM" dirty="0" smtClean="0"/>
            <a:t>Sony Mobile</a:t>
          </a:r>
          <a:endParaRPr lang="ru-RU" dirty="0"/>
        </a:p>
      </dgm:t>
    </dgm:pt>
    <dgm:pt modelId="{FF439015-007B-4B10-BF45-474D42EEFF7B}" type="parTrans" cxnId="{E5AAED8F-1C4A-428F-919D-BD622851874B}">
      <dgm:prSet/>
      <dgm:spPr/>
      <dgm:t>
        <a:bodyPr/>
        <a:lstStyle/>
        <a:p>
          <a:endParaRPr lang="ru-RU"/>
        </a:p>
      </dgm:t>
    </dgm:pt>
    <dgm:pt modelId="{73DC5B4E-C705-4B74-AF87-7A5106EC620B}" type="sibTrans" cxnId="{E5AAED8F-1C4A-428F-919D-BD622851874B}">
      <dgm:prSet/>
      <dgm:spPr/>
      <dgm:t>
        <a:bodyPr/>
        <a:lstStyle/>
        <a:p>
          <a:endParaRPr lang="ru-RU"/>
        </a:p>
      </dgm:t>
    </dgm:pt>
    <dgm:pt modelId="{BB790104-F9A0-4EF7-9794-F63B098C7679}">
      <dgm:prSet phldrT="[Текст]"/>
      <dgm:spPr/>
      <dgm:t>
        <a:bodyPr/>
        <a:lstStyle/>
        <a:p>
          <a:r>
            <a:rPr lang="hy-AM" smtClean="0"/>
            <a:t>Motorola</a:t>
          </a:r>
          <a:endParaRPr lang="ru-RU" dirty="0"/>
        </a:p>
      </dgm:t>
    </dgm:pt>
    <dgm:pt modelId="{FF6B64C9-DF1A-474F-B04D-CC8560776629}" type="parTrans" cxnId="{90CB42A6-9D5F-44C9-92D1-ED8B4A3C9956}">
      <dgm:prSet/>
      <dgm:spPr/>
      <dgm:t>
        <a:bodyPr/>
        <a:lstStyle/>
        <a:p>
          <a:endParaRPr lang="ru-RU"/>
        </a:p>
      </dgm:t>
    </dgm:pt>
    <dgm:pt modelId="{9B9B5319-6EFF-4723-A898-23C326CD9866}" type="sibTrans" cxnId="{90CB42A6-9D5F-44C9-92D1-ED8B4A3C9956}">
      <dgm:prSet/>
      <dgm:spPr/>
      <dgm:t>
        <a:bodyPr/>
        <a:lstStyle/>
        <a:p>
          <a:endParaRPr lang="ru-RU"/>
        </a:p>
      </dgm:t>
    </dgm:pt>
    <dgm:pt modelId="{55E3150A-9D3D-4807-BB29-4F09DC566370}" type="pres">
      <dgm:prSet presAssocID="{45F81BAD-7C35-4009-B747-8FEC30D58482}" presName="rootNode" presStyleCnt="0">
        <dgm:presLayoutVars>
          <dgm:chMax/>
          <dgm:chPref/>
          <dgm:dir/>
          <dgm:animLvl val="lvl"/>
        </dgm:presLayoutVars>
      </dgm:prSet>
      <dgm:spPr/>
      <dgm:t>
        <a:bodyPr/>
        <a:lstStyle/>
        <a:p>
          <a:endParaRPr lang="ru-RU"/>
        </a:p>
      </dgm:t>
    </dgm:pt>
    <dgm:pt modelId="{4E2E4A80-D0BB-4CD6-BA4D-56F1378AA62C}" type="pres">
      <dgm:prSet presAssocID="{2817422A-7686-4907-9463-2CDD0816A5C2}" presName="composite" presStyleCnt="0"/>
      <dgm:spPr/>
    </dgm:pt>
    <dgm:pt modelId="{03F99EEA-5821-42EF-BD68-569DD46928BA}" type="pres">
      <dgm:prSet presAssocID="{2817422A-7686-4907-9463-2CDD0816A5C2}" presName="ParentText" presStyleLbl="node1" presStyleIdx="0" presStyleCnt="4">
        <dgm:presLayoutVars>
          <dgm:chMax val="1"/>
          <dgm:chPref val="1"/>
          <dgm:bulletEnabled val="1"/>
        </dgm:presLayoutVars>
      </dgm:prSet>
      <dgm:spPr/>
      <dgm:t>
        <a:bodyPr/>
        <a:lstStyle/>
        <a:p>
          <a:endParaRPr lang="ru-RU"/>
        </a:p>
      </dgm:t>
    </dgm:pt>
    <dgm:pt modelId="{20DB3DBC-7EC8-4A6A-B445-91EC29FB6100}" type="pres">
      <dgm:prSet presAssocID="{2817422A-7686-4907-9463-2CDD0816A5C2}" presName="Image"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D8A5271E-175C-4228-BDDD-ECA7D68453E5}" type="pres">
      <dgm:prSet presAssocID="{2817422A-7686-4907-9463-2CDD0816A5C2}" presName="ChildText" presStyleLbl="fgAcc1" presStyleIdx="0" presStyleCnt="0">
        <dgm:presLayoutVars>
          <dgm:chMax val="0"/>
          <dgm:chPref val="0"/>
          <dgm:bulletEnabled val="1"/>
        </dgm:presLayoutVars>
      </dgm:prSet>
      <dgm:spPr/>
      <dgm:t>
        <a:bodyPr/>
        <a:lstStyle/>
        <a:p>
          <a:endParaRPr lang="ru-RU"/>
        </a:p>
      </dgm:t>
    </dgm:pt>
    <dgm:pt modelId="{95DA9277-0FF5-4818-AC71-0A25075A3CFC}" type="pres">
      <dgm:prSet presAssocID="{11C10CA9-34A2-4EF9-A4D0-454A1DBF7AB1}" presName="sibTrans" presStyleCnt="0"/>
      <dgm:spPr/>
    </dgm:pt>
    <dgm:pt modelId="{78D6DCAB-93E0-4E7A-964B-39CE8C245D0B}" type="pres">
      <dgm:prSet presAssocID="{83221B45-DEAA-490B-AC16-F20B3334A99C}" presName="composite" presStyleCnt="0"/>
      <dgm:spPr/>
    </dgm:pt>
    <dgm:pt modelId="{5040AAC5-1B2A-428D-B330-5D5D765DDFE5}" type="pres">
      <dgm:prSet presAssocID="{83221B45-DEAA-490B-AC16-F20B3334A99C}" presName="ParentText" presStyleLbl="node1" presStyleIdx="1" presStyleCnt="4">
        <dgm:presLayoutVars>
          <dgm:chMax val="1"/>
          <dgm:chPref val="1"/>
          <dgm:bulletEnabled val="1"/>
        </dgm:presLayoutVars>
      </dgm:prSet>
      <dgm:spPr/>
      <dgm:t>
        <a:bodyPr/>
        <a:lstStyle/>
        <a:p>
          <a:endParaRPr lang="ru-RU"/>
        </a:p>
      </dgm:t>
    </dgm:pt>
    <dgm:pt modelId="{DBA8974D-9EB6-4726-B8ED-32FA9E53A8C9}" type="pres">
      <dgm:prSet presAssocID="{83221B45-DEAA-490B-AC16-F20B3334A99C}" presName="Image"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B955D6EE-9805-415E-B513-6E761F6A7D3F}" type="pres">
      <dgm:prSet presAssocID="{83221B45-DEAA-490B-AC16-F20B3334A99C}" presName="ChildText" presStyleLbl="fgAcc1" presStyleIdx="0" presStyleCnt="0">
        <dgm:presLayoutVars>
          <dgm:chMax val="0"/>
          <dgm:chPref val="0"/>
          <dgm:bulletEnabled val="1"/>
        </dgm:presLayoutVars>
      </dgm:prSet>
      <dgm:spPr/>
    </dgm:pt>
    <dgm:pt modelId="{6538FEF5-4227-4084-9C3E-86EF31168111}" type="pres">
      <dgm:prSet presAssocID="{CB7E1211-1F7C-4BBC-BD6C-18B58F7D05D2}" presName="sibTrans" presStyleCnt="0"/>
      <dgm:spPr/>
    </dgm:pt>
    <dgm:pt modelId="{B4757D49-252D-470B-82EA-4DD39BD79596}" type="pres">
      <dgm:prSet presAssocID="{3C3B8BAE-E59D-49A9-A85F-094AABFADC51}" presName="composite" presStyleCnt="0"/>
      <dgm:spPr/>
    </dgm:pt>
    <dgm:pt modelId="{ABCF9DA8-21EC-4117-9DB1-91DFDC74B03E}" type="pres">
      <dgm:prSet presAssocID="{3C3B8BAE-E59D-49A9-A85F-094AABFADC51}" presName="ParentText" presStyleLbl="node1" presStyleIdx="2" presStyleCnt="4">
        <dgm:presLayoutVars>
          <dgm:chMax val="1"/>
          <dgm:chPref val="1"/>
          <dgm:bulletEnabled val="1"/>
        </dgm:presLayoutVars>
      </dgm:prSet>
      <dgm:spPr/>
      <dgm:t>
        <a:bodyPr/>
        <a:lstStyle/>
        <a:p>
          <a:endParaRPr lang="ru-RU"/>
        </a:p>
      </dgm:t>
    </dgm:pt>
    <dgm:pt modelId="{B79F223A-DA83-4FB6-8028-CE37D8D07070}" type="pres">
      <dgm:prSet presAssocID="{3C3B8BAE-E59D-49A9-A85F-094AABFADC51}" presName="Image"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B5019AF7-76AF-41A9-B586-1CFA3793BA1D}" type="pres">
      <dgm:prSet presAssocID="{3C3B8BAE-E59D-49A9-A85F-094AABFADC51}" presName="ChildText" presStyleLbl="fgAcc1" presStyleIdx="0" presStyleCnt="0">
        <dgm:presLayoutVars>
          <dgm:chMax val="0"/>
          <dgm:chPref val="0"/>
          <dgm:bulletEnabled val="1"/>
        </dgm:presLayoutVars>
      </dgm:prSet>
      <dgm:spPr/>
      <dgm:t>
        <a:bodyPr/>
        <a:lstStyle/>
        <a:p>
          <a:endParaRPr lang="ru-RU"/>
        </a:p>
      </dgm:t>
    </dgm:pt>
    <dgm:pt modelId="{48C705A9-BBEC-435B-8324-F92A7D2C9F9D}" type="pres">
      <dgm:prSet presAssocID="{73DC5B4E-C705-4B74-AF87-7A5106EC620B}" presName="sibTrans" presStyleCnt="0"/>
      <dgm:spPr/>
    </dgm:pt>
    <dgm:pt modelId="{3ABD7B75-8C3F-4EA6-BE32-5DF4869CEB82}" type="pres">
      <dgm:prSet presAssocID="{BB790104-F9A0-4EF7-9794-F63B098C7679}" presName="composite" presStyleCnt="0"/>
      <dgm:spPr/>
    </dgm:pt>
    <dgm:pt modelId="{EB5095D1-E5D2-4462-BF55-358F355AE0A1}" type="pres">
      <dgm:prSet presAssocID="{BB790104-F9A0-4EF7-9794-F63B098C7679}" presName="ParentText" presStyleLbl="node1" presStyleIdx="3" presStyleCnt="4">
        <dgm:presLayoutVars>
          <dgm:chMax val="1"/>
          <dgm:chPref val="1"/>
          <dgm:bulletEnabled val="1"/>
        </dgm:presLayoutVars>
      </dgm:prSet>
      <dgm:spPr/>
      <dgm:t>
        <a:bodyPr/>
        <a:lstStyle/>
        <a:p>
          <a:endParaRPr lang="ru-RU"/>
        </a:p>
      </dgm:t>
    </dgm:pt>
    <dgm:pt modelId="{E899A468-4589-4E08-A7A9-31F5029034A4}" type="pres">
      <dgm:prSet presAssocID="{BB790104-F9A0-4EF7-9794-F63B098C7679}" presName="Image" presStyleLbl="b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B029529E-742F-4C43-9C5A-A4C3A5674548}" type="pres">
      <dgm:prSet presAssocID="{BB790104-F9A0-4EF7-9794-F63B098C7679}" presName="ChildText" presStyleLbl="fgAcc1" presStyleIdx="0" presStyleCnt="0">
        <dgm:presLayoutVars>
          <dgm:chMax val="0"/>
          <dgm:chPref val="0"/>
          <dgm:bulletEnabled val="1"/>
        </dgm:presLayoutVars>
      </dgm:prSet>
      <dgm:spPr/>
      <dgm:t>
        <a:bodyPr/>
        <a:lstStyle/>
        <a:p>
          <a:endParaRPr lang="ru-RU"/>
        </a:p>
      </dgm:t>
    </dgm:pt>
  </dgm:ptLst>
  <dgm:cxnLst>
    <dgm:cxn modelId="{A11B1499-0007-4CED-8B19-F63A65E3B14E}" type="presOf" srcId="{3C3B8BAE-E59D-49A9-A85F-094AABFADC51}" destId="{ABCF9DA8-21EC-4117-9DB1-91DFDC74B03E}" srcOrd="0" destOrd="0" presId="urn:microsoft.com/office/officeart/2008/layout/TitledPictureBlocks"/>
    <dgm:cxn modelId="{DFE80366-677C-444D-9CF3-204FEA5557A3}" type="presOf" srcId="{BB790104-F9A0-4EF7-9794-F63B098C7679}" destId="{EB5095D1-E5D2-4462-BF55-358F355AE0A1}" srcOrd="0" destOrd="0" presId="urn:microsoft.com/office/officeart/2008/layout/TitledPictureBlocks"/>
    <dgm:cxn modelId="{E5AAED8F-1C4A-428F-919D-BD622851874B}" srcId="{45F81BAD-7C35-4009-B747-8FEC30D58482}" destId="{3C3B8BAE-E59D-49A9-A85F-094AABFADC51}" srcOrd="2" destOrd="0" parTransId="{FF439015-007B-4B10-BF45-474D42EEFF7B}" sibTransId="{73DC5B4E-C705-4B74-AF87-7A5106EC620B}"/>
    <dgm:cxn modelId="{1B41D0E0-751D-4772-ACB8-075832945916}" type="presOf" srcId="{45F81BAD-7C35-4009-B747-8FEC30D58482}" destId="{55E3150A-9D3D-4807-BB29-4F09DC566370}" srcOrd="0" destOrd="0" presId="urn:microsoft.com/office/officeart/2008/layout/TitledPictureBlocks"/>
    <dgm:cxn modelId="{BC477514-A90A-43E0-B82F-A2BDF901BCE1}" type="presOf" srcId="{2817422A-7686-4907-9463-2CDD0816A5C2}" destId="{03F99EEA-5821-42EF-BD68-569DD46928BA}" srcOrd="0" destOrd="0" presId="urn:microsoft.com/office/officeart/2008/layout/TitledPictureBlocks"/>
    <dgm:cxn modelId="{4A60DD7C-9175-4872-A3CC-1138AB55B46D}" type="presOf" srcId="{83221B45-DEAA-490B-AC16-F20B3334A99C}" destId="{5040AAC5-1B2A-428D-B330-5D5D765DDFE5}" srcOrd="0" destOrd="0" presId="urn:microsoft.com/office/officeart/2008/layout/TitledPictureBlocks"/>
    <dgm:cxn modelId="{0E072ACA-8F28-4BB1-96C2-E9C9F1D1B070}" srcId="{45F81BAD-7C35-4009-B747-8FEC30D58482}" destId="{2817422A-7686-4907-9463-2CDD0816A5C2}" srcOrd="0" destOrd="0" parTransId="{C6E5D900-E329-4C06-82DC-481FE083E809}" sibTransId="{11C10CA9-34A2-4EF9-A4D0-454A1DBF7AB1}"/>
    <dgm:cxn modelId="{C7530A46-D911-45CC-B68F-B919F28D01A3}" srcId="{45F81BAD-7C35-4009-B747-8FEC30D58482}" destId="{83221B45-DEAA-490B-AC16-F20B3334A99C}" srcOrd="1" destOrd="0" parTransId="{9E1DF27B-6613-4959-B1C7-4870BD4CD259}" sibTransId="{CB7E1211-1F7C-4BBC-BD6C-18B58F7D05D2}"/>
    <dgm:cxn modelId="{90CB42A6-9D5F-44C9-92D1-ED8B4A3C9956}" srcId="{45F81BAD-7C35-4009-B747-8FEC30D58482}" destId="{BB790104-F9A0-4EF7-9794-F63B098C7679}" srcOrd="3" destOrd="0" parTransId="{FF6B64C9-DF1A-474F-B04D-CC8560776629}" sibTransId="{9B9B5319-6EFF-4723-A898-23C326CD9866}"/>
    <dgm:cxn modelId="{14D6482E-46DC-4F37-970E-192566BEC9B9}" type="presParOf" srcId="{55E3150A-9D3D-4807-BB29-4F09DC566370}" destId="{4E2E4A80-D0BB-4CD6-BA4D-56F1378AA62C}" srcOrd="0" destOrd="0" presId="urn:microsoft.com/office/officeart/2008/layout/TitledPictureBlocks"/>
    <dgm:cxn modelId="{56F6E543-F833-4648-AF69-9C68BFAC2913}" type="presParOf" srcId="{4E2E4A80-D0BB-4CD6-BA4D-56F1378AA62C}" destId="{03F99EEA-5821-42EF-BD68-569DD46928BA}" srcOrd="0" destOrd="0" presId="urn:microsoft.com/office/officeart/2008/layout/TitledPictureBlocks"/>
    <dgm:cxn modelId="{DDDADCF4-BD47-44C0-B619-462223AE41C8}" type="presParOf" srcId="{4E2E4A80-D0BB-4CD6-BA4D-56F1378AA62C}" destId="{20DB3DBC-7EC8-4A6A-B445-91EC29FB6100}" srcOrd="1" destOrd="0" presId="urn:microsoft.com/office/officeart/2008/layout/TitledPictureBlocks"/>
    <dgm:cxn modelId="{60930FA1-AB9B-4146-AA34-766D4D8DF730}" type="presParOf" srcId="{4E2E4A80-D0BB-4CD6-BA4D-56F1378AA62C}" destId="{D8A5271E-175C-4228-BDDD-ECA7D68453E5}" srcOrd="2" destOrd="0" presId="urn:microsoft.com/office/officeart/2008/layout/TitledPictureBlocks"/>
    <dgm:cxn modelId="{060EC389-6F28-4560-8492-2E32A39D0A5D}" type="presParOf" srcId="{55E3150A-9D3D-4807-BB29-4F09DC566370}" destId="{95DA9277-0FF5-4818-AC71-0A25075A3CFC}" srcOrd="1" destOrd="0" presId="urn:microsoft.com/office/officeart/2008/layout/TitledPictureBlocks"/>
    <dgm:cxn modelId="{CED840B7-0DFE-44CF-836E-5B35DE19C59A}" type="presParOf" srcId="{55E3150A-9D3D-4807-BB29-4F09DC566370}" destId="{78D6DCAB-93E0-4E7A-964B-39CE8C245D0B}" srcOrd="2" destOrd="0" presId="urn:microsoft.com/office/officeart/2008/layout/TitledPictureBlocks"/>
    <dgm:cxn modelId="{3402DAB1-4A02-4EBB-86BF-F8D666E22728}" type="presParOf" srcId="{78D6DCAB-93E0-4E7A-964B-39CE8C245D0B}" destId="{5040AAC5-1B2A-428D-B330-5D5D765DDFE5}" srcOrd="0" destOrd="0" presId="urn:microsoft.com/office/officeart/2008/layout/TitledPictureBlocks"/>
    <dgm:cxn modelId="{5DB986F7-5074-4315-8EAE-4167402BFC36}" type="presParOf" srcId="{78D6DCAB-93E0-4E7A-964B-39CE8C245D0B}" destId="{DBA8974D-9EB6-4726-B8ED-32FA9E53A8C9}" srcOrd="1" destOrd="0" presId="urn:microsoft.com/office/officeart/2008/layout/TitledPictureBlocks"/>
    <dgm:cxn modelId="{5580C534-EFEB-4D13-85EA-F2DF4C3223C8}" type="presParOf" srcId="{78D6DCAB-93E0-4E7A-964B-39CE8C245D0B}" destId="{B955D6EE-9805-415E-B513-6E761F6A7D3F}" srcOrd="2" destOrd="0" presId="urn:microsoft.com/office/officeart/2008/layout/TitledPictureBlocks"/>
    <dgm:cxn modelId="{CB28A1F9-84BA-4A1F-A509-352062480ECC}" type="presParOf" srcId="{55E3150A-9D3D-4807-BB29-4F09DC566370}" destId="{6538FEF5-4227-4084-9C3E-86EF31168111}" srcOrd="3" destOrd="0" presId="urn:microsoft.com/office/officeart/2008/layout/TitledPictureBlocks"/>
    <dgm:cxn modelId="{940F3472-7F4C-4926-96B6-FA0A559F1618}" type="presParOf" srcId="{55E3150A-9D3D-4807-BB29-4F09DC566370}" destId="{B4757D49-252D-470B-82EA-4DD39BD79596}" srcOrd="4" destOrd="0" presId="urn:microsoft.com/office/officeart/2008/layout/TitledPictureBlocks"/>
    <dgm:cxn modelId="{002125FA-4244-4E56-8428-ED8CB29A1D33}" type="presParOf" srcId="{B4757D49-252D-470B-82EA-4DD39BD79596}" destId="{ABCF9DA8-21EC-4117-9DB1-91DFDC74B03E}" srcOrd="0" destOrd="0" presId="urn:microsoft.com/office/officeart/2008/layout/TitledPictureBlocks"/>
    <dgm:cxn modelId="{D800ED52-B44E-4049-858E-973CA4217E52}" type="presParOf" srcId="{B4757D49-252D-470B-82EA-4DD39BD79596}" destId="{B79F223A-DA83-4FB6-8028-CE37D8D07070}" srcOrd="1" destOrd="0" presId="urn:microsoft.com/office/officeart/2008/layout/TitledPictureBlocks"/>
    <dgm:cxn modelId="{A57987A4-F07C-4971-AF7A-75D119A6358A}" type="presParOf" srcId="{B4757D49-252D-470B-82EA-4DD39BD79596}" destId="{B5019AF7-76AF-41A9-B586-1CFA3793BA1D}" srcOrd="2" destOrd="0" presId="urn:microsoft.com/office/officeart/2008/layout/TitledPictureBlocks"/>
    <dgm:cxn modelId="{ACE421D1-56CD-4EEF-82F0-9313E4BA561A}" type="presParOf" srcId="{55E3150A-9D3D-4807-BB29-4F09DC566370}" destId="{48C705A9-BBEC-435B-8324-F92A7D2C9F9D}" srcOrd="5" destOrd="0" presId="urn:microsoft.com/office/officeart/2008/layout/TitledPictureBlocks"/>
    <dgm:cxn modelId="{E876A5FD-E191-4DF7-A311-A164B28028A1}" type="presParOf" srcId="{55E3150A-9D3D-4807-BB29-4F09DC566370}" destId="{3ABD7B75-8C3F-4EA6-BE32-5DF4869CEB82}" srcOrd="6" destOrd="0" presId="urn:microsoft.com/office/officeart/2008/layout/TitledPictureBlocks"/>
    <dgm:cxn modelId="{F3796AEE-6E4A-4BF9-8568-0472432F9D75}" type="presParOf" srcId="{3ABD7B75-8C3F-4EA6-BE32-5DF4869CEB82}" destId="{EB5095D1-E5D2-4462-BF55-358F355AE0A1}" srcOrd="0" destOrd="0" presId="urn:microsoft.com/office/officeart/2008/layout/TitledPictureBlocks"/>
    <dgm:cxn modelId="{06A81084-FF03-4E3F-A3A8-6BD79EEC43BA}" type="presParOf" srcId="{3ABD7B75-8C3F-4EA6-BE32-5DF4869CEB82}" destId="{E899A468-4589-4E08-A7A9-31F5029034A4}" srcOrd="1" destOrd="0" presId="urn:microsoft.com/office/officeart/2008/layout/TitledPictureBlocks"/>
    <dgm:cxn modelId="{08BB89E1-8A3C-45B9-9CB7-1B2D6B188274}" type="presParOf" srcId="{3ABD7B75-8C3F-4EA6-BE32-5DF4869CEB82}" destId="{B029529E-742F-4C43-9C5A-A4C3A5674548}"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D9596-813D-45F0-89CC-720CCEA284C8}">
      <dsp:nvSpPr>
        <dsp:cNvPr id="0" name=""/>
        <dsp:cNvSpPr/>
      </dsp:nvSpPr>
      <dsp:spPr>
        <a:xfrm>
          <a:off x="1437488" y="2500457"/>
          <a:ext cx="1670427" cy="1434370"/>
        </a:xfrm>
        <a:prstGeom prst="hexagon">
          <a:avLst>
            <a:gd name="adj" fmla="val 25000"/>
            <a:gd name="vf" fmla="val 115470"/>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hy-AM" sz="2100" kern="1200" dirty="0" smtClean="0"/>
            <a:t>Ipad</a:t>
          </a:r>
          <a:endParaRPr lang="ru-RU" sz="2100" kern="1200" dirty="0"/>
        </a:p>
      </dsp:txBody>
      <dsp:txXfrm>
        <a:off x="1696221" y="2722627"/>
        <a:ext cx="1152961" cy="990030"/>
      </dsp:txXfrm>
    </dsp:sp>
    <dsp:sp modelId="{0E073AE9-2A38-4650-8D37-78E0682F0C94}">
      <dsp:nvSpPr>
        <dsp:cNvPr id="0" name=""/>
        <dsp:cNvSpPr/>
      </dsp:nvSpPr>
      <dsp:spPr>
        <a:xfrm>
          <a:off x="1477344" y="3141906"/>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FEF49-1C1C-47FD-8F3E-3423430846C3}">
      <dsp:nvSpPr>
        <dsp:cNvPr id="0" name=""/>
        <dsp:cNvSpPr/>
      </dsp:nvSpPr>
      <dsp:spPr>
        <a:xfrm>
          <a:off x="0" y="1707535"/>
          <a:ext cx="1670427" cy="143437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917EC-53D1-422B-BD62-512613F07BFF}">
      <dsp:nvSpPr>
        <dsp:cNvPr id="0" name=""/>
        <dsp:cNvSpPr/>
      </dsp:nvSpPr>
      <dsp:spPr>
        <a:xfrm>
          <a:off x="1144322" y="2951641"/>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639498"/>
              <a:satOff val="-5154"/>
              <a:lumOff val="1462"/>
              <a:alphaOff val="0"/>
            </a:schemeClr>
          </a:solidFill>
          <a:prstDash val="solid"/>
        </a:ln>
        <a:effectLst/>
      </dsp:spPr>
      <dsp:style>
        <a:lnRef idx="2">
          <a:scrgbClr r="0" g="0" b="0"/>
        </a:lnRef>
        <a:fillRef idx="1">
          <a:scrgbClr r="0" g="0" b="0"/>
        </a:fillRef>
        <a:effectRef idx="0">
          <a:scrgbClr r="0" g="0" b="0"/>
        </a:effectRef>
        <a:fontRef idx="minor"/>
      </dsp:style>
    </dsp:sp>
    <dsp:sp modelId="{1E0C1A4B-B76A-4CDD-9863-DC7CC006322A}">
      <dsp:nvSpPr>
        <dsp:cNvPr id="0" name=""/>
        <dsp:cNvSpPr/>
      </dsp:nvSpPr>
      <dsp:spPr>
        <a:xfrm>
          <a:off x="2874977" y="1703379"/>
          <a:ext cx="1670427" cy="1434370"/>
        </a:xfrm>
        <a:prstGeom prst="hexagon">
          <a:avLst>
            <a:gd name="adj" fmla="val 25000"/>
            <a:gd name="vf" fmla="val 115470"/>
          </a:avLst>
        </a:prstGeom>
        <a:solidFill>
          <a:schemeClr val="accent5">
            <a:hueOff val="1406896"/>
            <a:satOff val="-11340"/>
            <a:lumOff val="3216"/>
            <a:alphaOff val="0"/>
          </a:schemeClr>
        </a:solidFill>
        <a:ln w="28575" cap="flat" cmpd="sng" algn="ctr">
          <a:solidFill>
            <a:schemeClr val="accent5">
              <a:hueOff val="1406896"/>
              <a:satOff val="-11340"/>
              <a:lumOff val="3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hy-AM" sz="2100" kern="1200" dirty="0" smtClean="0"/>
            <a:t>Iphone</a:t>
          </a:r>
          <a:endParaRPr lang="ru-RU" sz="2100" kern="1200" dirty="0"/>
        </a:p>
      </dsp:txBody>
      <dsp:txXfrm>
        <a:off x="3133710" y="1925549"/>
        <a:ext cx="1152961" cy="990030"/>
      </dsp:txXfrm>
    </dsp:sp>
    <dsp:sp modelId="{299A1388-D4FC-413F-B787-DE9E6B93F3A1}">
      <dsp:nvSpPr>
        <dsp:cNvPr id="0" name=""/>
        <dsp:cNvSpPr/>
      </dsp:nvSpPr>
      <dsp:spPr>
        <a:xfrm>
          <a:off x="4024613" y="2943791"/>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1278996"/>
              <a:satOff val="-10309"/>
              <a:lumOff val="2923"/>
              <a:alphaOff val="0"/>
            </a:schemeClr>
          </a:solidFill>
          <a:prstDash val="solid"/>
        </a:ln>
        <a:effectLst/>
      </dsp:spPr>
      <dsp:style>
        <a:lnRef idx="2">
          <a:scrgbClr r="0" g="0" b="0"/>
        </a:lnRef>
        <a:fillRef idx="1">
          <a:scrgbClr r="0" g="0" b="0"/>
        </a:fillRef>
        <a:effectRef idx="0">
          <a:scrgbClr r="0" g="0" b="0"/>
        </a:effectRef>
        <a:fontRef idx="minor"/>
      </dsp:style>
    </dsp:sp>
    <dsp:sp modelId="{088F7DC0-02F7-44DA-A57D-BB422B0C2DB6}">
      <dsp:nvSpPr>
        <dsp:cNvPr id="0" name=""/>
        <dsp:cNvSpPr/>
      </dsp:nvSpPr>
      <dsp:spPr>
        <a:xfrm>
          <a:off x="4311579" y="2497686"/>
          <a:ext cx="1670427" cy="143437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28575" cap="flat" cmpd="sng" algn="ctr">
          <a:solidFill>
            <a:schemeClr val="accent5">
              <a:hueOff val="1406896"/>
              <a:satOff val="-11340"/>
              <a:lumOff val="3216"/>
              <a:alphaOff val="0"/>
            </a:schemeClr>
          </a:solidFill>
          <a:prstDash val="solid"/>
        </a:ln>
        <a:effectLst/>
      </dsp:spPr>
      <dsp:style>
        <a:lnRef idx="2">
          <a:scrgbClr r="0" g="0" b="0"/>
        </a:lnRef>
        <a:fillRef idx="1">
          <a:scrgbClr r="0" g="0" b="0"/>
        </a:fillRef>
        <a:effectRef idx="0">
          <a:scrgbClr r="0" g="0" b="0"/>
        </a:effectRef>
        <a:fontRef idx="minor"/>
      </dsp:style>
    </dsp:sp>
    <dsp:sp modelId="{65C704BC-AB71-4889-A055-E754DE459800}">
      <dsp:nvSpPr>
        <dsp:cNvPr id="0" name=""/>
        <dsp:cNvSpPr/>
      </dsp:nvSpPr>
      <dsp:spPr>
        <a:xfrm>
          <a:off x="4352321" y="3135902"/>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1918494"/>
              <a:satOff val="-15463"/>
              <a:lumOff val="4385"/>
              <a:alphaOff val="0"/>
            </a:schemeClr>
          </a:solidFill>
          <a:prstDash val="solid"/>
        </a:ln>
        <a:effectLst/>
      </dsp:spPr>
      <dsp:style>
        <a:lnRef idx="2">
          <a:scrgbClr r="0" g="0" b="0"/>
        </a:lnRef>
        <a:fillRef idx="1">
          <a:scrgbClr r="0" g="0" b="0"/>
        </a:fillRef>
        <a:effectRef idx="0">
          <a:scrgbClr r="0" g="0" b="0"/>
        </a:effectRef>
        <a:fontRef idx="minor"/>
      </dsp:style>
    </dsp:sp>
    <dsp:sp modelId="{E2E29D86-7931-4F92-A13E-A9F6A342D96D}">
      <dsp:nvSpPr>
        <dsp:cNvPr id="0" name=""/>
        <dsp:cNvSpPr/>
      </dsp:nvSpPr>
      <dsp:spPr>
        <a:xfrm>
          <a:off x="1437488" y="915075"/>
          <a:ext cx="1670427" cy="1434370"/>
        </a:xfrm>
        <a:prstGeom prst="hexagon">
          <a:avLst>
            <a:gd name="adj" fmla="val 25000"/>
            <a:gd name="vf" fmla="val 115470"/>
          </a:avLst>
        </a:prstGeom>
        <a:solidFill>
          <a:schemeClr val="accent5">
            <a:hueOff val="2813791"/>
            <a:satOff val="-22679"/>
            <a:lumOff val="6432"/>
            <a:alphaOff val="0"/>
          </a:schemeClr>
        </a:solidFill>
        <a:ln w="28575" cap="flat" cmpd="sng" algn="ctr">
          <a:solidFill>
            <a:schemeClr val="accent5">
              <a:hueOff val="2813791"/>
              <a:satOff val="-22679"/>
              <a:lumOff val="6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hy-AM" sz="2100" kern="1200" dirty="0" smtClean="0"/>
            <a:t>Ipod</a:t>
          </a:r>
          <a:endParaRPr lang="ru-RU" sz="2100" kern="1200" dirty="0"/>
        </a:p>
      </dsp:txBody>
      <dsp:txXfrm>
        <a:off x="1696221" y="1137245"/>
        <a:ext cx="1152961" cy="990030"/>
      </dsp:txXfrm>
    </dsp:sp>
    <dsp:sp modelId="{C10D5B57-0645-4660-82C6-C920B455E5A9}">
      <dsp:nvSpPr>
        <dsp:cNvPr id="0" name=""/>
        <dsp:cNvSpPr/>
      </dsp:nvSpPr>
      <dsp:spPr>
        <a:xfrm>
          <a:off x="2581810" y="942322"/>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2557992"/>
              <a:satOff val="-20617"/>
              <a:lumOff val="5847"/>
              <a:alphaOff val="0"/>
            </a:schemeClr>
          </a:solidFill>
          <a:prstDash val="solid"/>
        </a:ln>
        <a:effectLst/>
      </dsp:spPr>
      <dsp:style>
        <a:lnRef idx="2">
          <a:scrgbClr r="0" g="0" b="0"/>
        </a:lnRef>
        <a:fillRef idx="1">
          <a:scrgbClr r="0" g="0" b="0"/>
        </a:fillRef>
        <a:effectRef idx="0">
          <a:scrgbClr r="0" g="0" b="0"/>
        </a:effectRef>
        <a:fontRef idx="minor"/>
      </dsp:style>
    </dsp:sp>
    <dsp:sp modelId="{D689A8FC-854A-42D8-BCC1-42CB5F49E673}">
      <dsp:nvSpPr>
        <dsp:cNvPr id="0" name=""/>
        <dsp:cNvSpPr/>
      </dsp:nvSpPr>
      <dsp:spPr>
        <a:xfrm>
          <a:off x="2874977" y="117536"/>
          <a:ext cx="1670427" cy="143437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8575" cap="flat" cmpd="sng" algn="ctr">
          <a:solidFill>
            <a:schemeClr val="accent5">
              <a:hueOff val="2813791"/>
              <a:satOff val="-22679"/>
              <a:lumOff val="6432"/>
              <a:alphaOff val="0"/>
            </a:schemeClr>
          </a:solidFill>
          <a:prstDash val="solid"/>
        </a:ln>
        <a:effectLst/>
      </dsp:spPr>
      <dsp:style>
        <a:lnRef idx="2">
          <a:scrgbClr r="0" g="0" b="0"/>
        </a:lnRef>
        <a:fillRef idx="1">
          <a:scrgbClr r="0" g="0" b="0"/>
        </a:fillRef>
        <a:effectRef idx="0">
          <a:scrgbClr r="0" g="0" b="0"/>
        </a:effectRef>
        <a:fontRef idx="minor"/>
      </dsp:style>
    </dsp:sp>
    <dsp:sp modelId="{A98D78DD-682E-4A5D-9E7D-B209DB8818FB}">
      <dsp:nvSpPr>
        <dsp:cNvPr id="0" name=""/>
        <dsp:cNvSpPr/>
      </dsp:nvSpPr>
      <dsp:spPr>
        <a:xfrm>
          <a:off x="2921919" y="752981"/>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3197490"/>
              <a:satOff val="-25772"/>
              <a:lumOff val="7309"/>
              <a:alphaOff val="0"/>
            </a:schemeClr>
          </a:solidFill>
          <a:prstDash val="solid"/>
        </a:ln>
        <a:effectLst/>
      </dsp:spPr>
      <dsp:style>
        <a:lnRef idx="2">
          <a:scrgbClr r="0" g="0" b="0"/>
        </a:lnRef>
        <a:fillRef idx="1">
          <a:scrgbClr r="0" g="0" b="0"/>
        </a:fillRef>
        <a:effectRef idx="0">
          <a:scrgbClr r="0" g="0" b="0"/>
        </a:effectRef>
        <a:fontRef idx="minor"/>
      </dsp:style>
    </dsp:sp>
    <dsp:sp modelId="{54480319-8CF4-4163-BC40-038DF9781130}">
      <dsp:nvSpPr>
        <dsp:cNvPr id="0" name=""/>
        <dsp:cNvSpPr/>
      </dsp:nvSpPr>
      <dsp:spPr>
        <a:xfrm>
          <a:off x="4311579" y="911843"/>
          <a:ext cx="1670427" cy="1434370"/>
        </a:xfrm>
        <a:prstGeom prst="hexagon">
          <a:avLst>
            <a:gd name="adj" fmla="val 25000"/>
            <a:gd name="vf" fmla="val 115470"/>
          </a:avLst>
        </a:prstGeom>
        <a:solidFill>
          <a:schemeClr val="accent5">
            <a:hueOff val="4220687"/>
            <a:satOff val="-34019"/>
            <a:lumOff val="9647"/>
            <a:alphaOff val="0"/>
          </a:schemeClr>
        </a:solidFill>
        <a:ln w="28575" cap="flat" cmpd="sng" algn="ctr">
          <a:solidFill>
            <a:schemeClr val="accent5">
              <a:hueOff val="4220687"/>
              <a:satOff val="-34019"/>
              <a:lumOff val="9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hy-AM" sz="2100" kern="1200" dirty="0" smtClean="0"/>
            <a:t>MacBook</a:t>
          </a:r>
          <a:endParaRPr lang="ru-RU" sz="2100" kern="1200" dirty="0"/>
        </a:p>
      </dsp:txBody>
      <dsp:txXfrm>
        <a:off x="4570312" y="1134013"/>
        <a:ext cx="1152961" cy="990030"/>
      </dsp:txXfrm>
    </dsp:sp>
    <dsp:sp modelId="{E9773408-E9A4-420C-A067-1B3ACC955AE9}">
      <dsp:nvSpPr>
        <dsp:cNvPr id="0" name=""/>
        <dsp:cNvSpPr/>
      </dsp:nvSpPr>
      <dsp:spPr>
        <a:xfrm>
          <a:off x="5757039" y="1547288"/>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3836988"/>
              <a:satOff val="-30926"/>
              <a:lumOff val="8770"/>
              <a:alphaOff val="0"/>
            </a:schemeClr>
          </a:solidFill>
          <a:prstDash val="solid"/>
        </a:ln>
        <a:effectLst/>
      </dsp:spPr>
      <dsp:style>
        <a:lnRef idx="2">
          <a:scrgbClr r="0" g="0" b="0"/>
        </a:lnRef>
        <a:fillRef idx="1">
          <a:scrgbClr r="0" g="0" b="0"/>
        </a:fillRef>
        <a:effectRef idx="0">
          <a:scrgbClr r="0" g="0" b="0"/>
        </a:effectRef>
        <a:fontRef idx="minor"/>
      </dsp:style>
    </dsp:sp>
    <dsp:sp modelId="{58020372-5AE8-4616-B70B-596CCD516684}">
      <dsp:nvSpPr>
        <dsp:cNvPr id="0" name=""/>
        <dsp:cNvSpPr/>
      </dsp:nvSpPr>
      <dsp:spPr>
        <a:xfrm>
          <a:off x="5749068" y="1718157"/>
          <a:ext cx="1670427" cy="143437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28575" cap="flat" cmpd="sng" algn="ctr">
          <a:solidFill>
            <a:schemeClr val="accent5">
              <a:hueOff val="4220687"/>
              <a:satOff val="-34019"/>
              <a:lumOff val="9647"/>
              <a:alphaOff val="0"/>
            </a:schemeClr>
          </a:solidFill>
          <a:prstDash val="solid"/>
        </a:ln>
        <a:effectLst/>
      </dsp:spPr>
      <dsp:style>
        <a:lnRef idx="2">
          <a:scrgbClr r="0" g="0" b="0"/>
        </a:lnRef>
        <a:fillRef idx="1">
          <a:scrgbClr r="0" g="0" b="0"/>
        </a:fillRef>
        <a:effectRef idx="0">
          <a:scrgbClr r="0" g="0" b="0"/>
        </a:effectRef>
        <a:fontRef idx="minor"/>
      </dsp:style>
    </dsp:sp>
    <dsp:sp modelId="{E9D91827-ED0C-464B-BF9F-8A15B530C2A7}">
      <dsp:nvSpPr>
        <dsp:cNvPr id="0" name=""/>
        <dsp:cNvSpPr/>
      </dsp:nvSpPr>
      <dsp:spPr>
        <a:xfrm>
          <a:off x="6075005" y="1744018"/>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4476486"/>
              <a:satOff val="-36081"/>
              <a:lumOff val="10232"/>
              <a:alphaOff val="0"/>
            </a:schemeClr>
          </a:solidFill>
          <a:prstDash val="solid"/>
        </a:ln>
        <a:effectLst/>
      </dsp:spPr>
      <dsp:style>
        <a:lnRef idx="2">
          <a:scrgbClr r="0" g="0" b="0"/>
        </a:lnRef>
        <a:fillRef idx="1">
          <a:scrgbClr r="0" g="0" b="0"/>
        </a:fillRef>
        <a:effectRef idx="0">
          <a:scrgbClr r="0" g="0" b="0"/>
        </a:effectRef>
        <a:fontRef idx="minor"/>
      </dsp:style>
    </dsp:sp>
    <dsp:sp modelId="{27FDBDF9-CD3D-4E11-9C3E-79CCF44CDD92}">
      <dsp:nvSpPr>
        <dsp:cNvPr id="0" name=""/>
        <dsp:cNvSpPr/>
      </dsp:nvSpPr>
      <dsp:spPr>
        <a:xfrm>
          <a:off x="5749068" y="132775"/>
          <a:ext cx="1670427" cy="1434370"/>
        </a:xfrm>
        <a:prstGeom prst="hexagon">
          <a:avLst>
            <a:gd name="adj" fmla="val 25000"/>
            <a:gd name="vf" fmla="val 115470"/>
          </a:avLst>
        </a:prstGeom>
        <a:solidFill>
          <a:schemeClr val="accent5">
            <a:hueOff val="5627583"/>
            <a:satOff val="-45358"/>
            <a:lumOff val="12863"/>
            <a:alphaOff val="0"/>
          </a:schemeClr>
        </a:solidFill>
        <a:ln w="28575" cap="flat" cmpd="sng" algn="ctr">
          <a:solidFill>
            <a:schemeClr val="accent5">
              <a:hueOff val="5627583"/>
              <a:satOff val="-45358"/>
              <a:lumOff val="12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hy-AM" sz="2100" kern="1200" dirty="0" smtClean="0"/>
            <a:t>Apple Watch</a:t>
          </a:r>
          <a:endParaRPr lang="ru-RU" sz="2100" kern="1200" dirty="0"/>
        </a:p>
      </dsp:txBody>
      <dsp:txXfrm>
        <a:off x="6007801" y="354945"/>
        <a:ext cx="1152961" cy="990030"/>
      </dsp:txXfrm>
    </dsp:sp>
    <dsp:sp modelId="{2B6F2296-2674-43DC-835E-C85FD47881B1}">
      <dsp:nvSpPr>
        <dsp:cNvPr id="0" name=""/>
        <dsp:cNvSpPr/>
      </dsp:nvSpPr>
      <dsp:spPr>
        <a:xfrm>
          <a:off x="7194528" y="775610"/>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5115984"/>
              <a:satOff val="-41235"/>
              <a:lumOff val="11694"/>
              <a:alphaOff val="0"/>
            </a:schemeClr>
          </a:solidFill>
          <a:prstDash val="solid"/>
        </a:ln>
        <a:effectLst/>
      </dsp:spPr>
      <dsp:style>
        <a:lnRef idx="2">
          <a:scrgbClr r="0" g="0" b="0"/>
        </a:lnRef>
        <a:fillRef idx="1">
          <a:scrgbClr r="0" g="0" b="0"/>
        </a:fillRef>
        <a:effectRef idx="0">
          <a:scrgbClr r="0" g="0" b="0"/>
        </a:effectRef>
        <a:fontRef idx="minor"/>
      </dsp:style>
    </dsp:sp>
    <dsp:sp modelId="{46520E8A-012A-48C8-96AE-5B06BF41C5C7}">
      <dsp:nvSpPr>
        <dsp:cNvPr id="0" name=""/>
        <dsp:cNvSpPr/>
      </dsp:nvSpPr>
      <dsp:spPr>
        <a:xfrm>
          <a:off x="7186556" y="933086"/>
          <a:ext cx="1670427" cy="1434370"/>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a:ln w="28575" cap="flat" cmpd="sng" algn="ctr">
          <a:solidFill>
            <a:schemeClr val="accent5">
              <a:hueOff val="5627583"/>
              <a:satOff val="-45358"/>
              <a:lumOff val="12863"/>
              <a:alphaOff val="0"/>
            </a:schemeClr>
          </a:solidFill>
          <a:prstDash val="solid"/>
        </a:ln>
        <a:effectLst/>
      </dsp:spPr>
      <dsp:style>
        <a:lnRef idx="2">
          <a:scrgbClr r="0" g="0" b="0"/>
        </a:lnRef>
        <a:fillRef idx="1">
          <a:scrgbClr r="0" g="0" b="0"/>
        </a:fillRef>
        <a:effectRef idx="0">
          <a:scrgbClr r="0" g="0" b="0"/>
        </a:effectRef>
        <a:fontRef idx="minor"/>
      </dsp:style>
    </dsp:sp>
    <dsp:sp modelId="{E650304E-3E96-47BB-B3F1-2B30A39739D7}">
      <dsp:nvSpPr>
        <dsp:cNvPr id="0" name=""/>
        <dsp:cNvSpPr/>
      </dsp:nvSpPr>
      <dsp:spPr>
        <a:xfrm>
          <a:off x="7519579" y="964950"/>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5755482"/>
              <a:satOff val="-46389"/>
              <a:lumOff val="13156"/>
              <a:alphaOff val="0"/>
            </a:schemeClr>
          </a:solidFill>
          <a:prstDash val="solid"/>
        </a:ln>
        <a:effectLst/>
      </dsp:spPr>
      <dsp:style>
        <a:lnRef idx="2">
          <a:scrgbClr r="0" g="0" b="0"/>
        </a:lnRef>
        <a:fillRef idx="1">
          <a:scrgbClr r="0" g="0" b="0"/>
        </a:fillRef>
        <a:effectRef idx="0">
          <a:scrgbClr r="0" g="0" b="0"/>
        </a:effectRef>
        <a:fontRef idx="minor"/>
      </dsp:style>
    </dsp:sp>
    <dsp:sp modelId="{D80CE58A-97BA-40E0-BB29-EFBC4E3EB787}">
      <dsp:nvSpPr>
        <dsp:cNvPr id="0" name=""/>
        <dsp:cNvSpPr/>
      </dsp:nvSpPr>
      <dsp:spPr>
        <a:xfrm>
          <a:off x="7186556" y="2516158"/>
          <a:ext cx="1670427" cy="1434370"/>
        </a:xfrm>
        <a:prstGeom prst="hexagon">
          <a:avLst>
            <a:gd name="adj" fmla="val 25000"/>
            <a:gd name="vf" fmla="val 115470"/>
          </a:avLst>
        </a:prstGeom>
        <a:solidFill>
          <a:schemeClr val="accent5">
            <a:hueOff val="7034478"/>
            <a:satOff val="-56698"/>
            <a:lumOff val="16079"/>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hy-AM" sz="2100" kern="1200" dirty="0" smtClean="0"/>
            <a:t>Apple TV</a:t>
          </a:r>
          <a:endParaRPr lang="ru-RU" sz="2100" kern="1200" dirty="0"/>
        </a:p>
      </dsp:txBody>
      <dsp:txXfrm>
        <a:off x="7445289" y="2738328"/>
        <a:ext cx="1152961" cy="990030"/>
      </dsp:txXfrm>
    </dsp:sp>
    <dsp:sp modelId="{A12ECE9A-D943-4AAF-869E-074417C37FA9}">
      <dsp:nvSpPr>
        <dsp:cNvPr id="0" name=""/>
        <dsp:cNvSpPr/>
      </dsp:nvSpPr>
      <dsp:spPr>
        <a:xfrm>
          <a:off x="7517808" y="3772271"/>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6394980"/>
              <a:satOff val="-51544"/>
              <a:lumOff val="14617"/>
              <a:alphaOff val="0"/>
            </a:schemeClr>
          </a:solidFill>
          <a:prstDash val="solid"/>
        </a:ln>
        <a:effectLst/>
      </dsp:spPr>
      <dsp:style>
        <a:lnRef idx="2">
          <a:scrgbClr r="0" g="0" b="0"/>
        </a:lnRef>
        <a:fillRef idx="1">
          <a:scrgbClr r="0" g="0" b="0"/>
        </a:fillRef>
        <a:effectRef idx="0">
          <a:scrgbClr r="0" g="0" b="0"/>
        </a:effectRef>
        <a:fontRef idx="minor"/>
      </dsp:style>
    </dsp:sp>
    <dsp:sp modelId="{B9C6AAD9-09DF-4D22-B19D-0E3DB08EEA3E}">
      <dsp:nvSpPr>
        <dsp:cNvPr id="0" name=""/>
        <dsp:cNvSpPr/>
      </dsp:nvSpPr>
      <dsp:spPr>
        <a:xfrm>
          <a:off x="5749068" y="3301229"/>
          <a:ext cx="1670427" cy="1434370"/>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dsp:style>
    </dsp:sp>
    <dsp:sp modelId="{1393CD81-786B-4E32-A87D-6571037079E3}">
      <dsp:nvSpPr>
        <dsp:cNvPr id="0" name=""/>
        <dsp:cNvSpPr/>
      </dsp:nvSpPr>
      <dsp:spPr>
        <a:xfrm>
          <a:off x="7207813" y="3930671"/>
          <a:ext cx="194853" cy="168097"/>
        </a:xfrm>
        <a:prstGeom prst="hexagon">
          <a:avLst>
            <a:gd name="adj" fmla="val 25000"/>
            <a:gd name="vf" fmla="val 115470"/>
          </a:avLst>
        </a:prstGeom>
        <a:solidFill>
          <a:schemeClr val="lt1">
            <a:hueOff val="0"/>
            <a:satOff val="0"/>
            <a:lumOff val="0"/>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1783-FF66-464E-82C8-7110342EF380}">
      <dsp:nvSpPr>
        <dsp:cNvPr id="0" name=""/>
        <dsp:cNvSpPr/>
      </dsp:nvSpPr>
      <dsp:spPr>
        <a:xfrm>
          <a:off x="2291335" y="3138037"/>
          <a:ext cx="1715008" cy="1715098"/>
        </a:xfrm>
        <a:prstGeom prst="ellipse">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F4BF1-9CA5-4387-93F2-BBE22CA04325}">
      <dsp:nvSpPr>
        <dsp:cNvPr id="0" name=""/>
        <dsp:cNvSpPr/>
      </dsp:nvSpPr>
      <dsp:spPr>
        <a:xfrm>
          <a:off x="3385165" y="1875251"/>
          <a:ext cx="509234" cy="509093"/>
        </a:xfrm>
        <a:prstGeom prst="donut">
          <a:avLst>
            <a:gd name="adj" fmla="val 7460"/>
          </a:avLst>
        </a:prstGeom>
        <a:solidFill>
          <a:schemeClr val="accent5">
            <a:hueOff val="879310"/>
            <a:satOff val="-7087"/>
            <a:lumOff val="2010"/>
            <a:alphaOff val="0"/>
          </a:schemeClr>
        </a:solidFill>
        <a:ln w="28575" cap="flat" cmpd="sng" algn="ctr">
          <a:solidFill>
            <a:schemeClr val="accent5">
              <a:hueOff val="879310"/>
              <a:satOff val="-7087"/>
              <a:lumOff val="20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363D8-2919-461A-B4E2-79E25A905FF9}">
      <dsp:nvSpPr>
        <dsp:cNvPr id="0" name=""/>
        <dsp:cNvSpPr/>
      </dsp:nvSpPr>
      <dsp:spPr>
        <a:xfrm>
          <a:off x="2357184" y="3204040"/>
          <a:ext cx="1583309" cy="15830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1675B-2F0A-42DA-97C1-653C2B531968}">
      <dsp:nvSpPr>
        <dsp:cNvPr id="0" name=""/>
        <dsp:cNvSpPr/>
      </dsp:nvSpPr>
      <dsp:spPr>
        <a:xfrm>
          <a:off x="4130725" y="3462227"/>
          <a:ext cx="897013" cy="897344"/>
        </a:xfrm>
        <a:prstGeom prst="ellipse">
          <a:avLst/>
        </a:prstGeom>
        <a:solidFill>
          <a:schemeClr val="accent5">
            <a:hueOff val="1758620"/>
            <a:satOff val="-14175"/>
            <a:lumOff val="4020"/>
            <a:alphaOff val="0"/>
          </a:schemeClr>
        </a:solidFill>
        <a:ln w="28575" cap="flat" cmpd="sng" algn="ctr">
          <a:solidFill>
            <a:schemeClr val="accent5">
              <a:hueOff val="1758620"/>
              <a:satOff val="-14175"/>
              <a:lumOff val="4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B60E2-D82C-48C4-B958-1974DC8C41BB}">
      <dsp:nvSpPr>
        <dsp:cNvPr id="0" name=""/>
        <dsp:cNvSpPr/>
      </dsp:nvSpPr>
      <dsp:spPr>
        <a:xfrm>
          <a:off x="4183404" y="3515126"/>
          <a:ext cx="791654" cy="7915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8ABC5E-6DDB-4B3E-95AA-3BCE5D0129B5}">
      <dsp:nvSpPr>
        <dsp:cNvPr id="0" name=""/>
        <dsp:cNvSpPr/>
      </dsp:nvSpPr>
      <dsp:spPr>
        <a:xfrm>
          <a:off x="3779529" y="2196044"/>
          <a:ext cx="1150899" cy="1150678"/>
        </a:xfrm>
        <a:prstGeom prst="ellipse">
          <a:avLst/>
        </a:prstGeom>
        <a:solidFill>
          <a:schemeClr val="accent5">
            <a:hueOff val="2637929"/>
            <a:satOff val="-21262"/>
            <a:lumOff val="6030"/>
            <a:alphaOff val="0"/>
          </a:schemeClr>
        </a:solidFill>
        <a:ln w="28575" cap="flat" cmpd="sng" algn="ctr">
          <a:solidFill>
            <a:schemeClr val="accent5">
              <a:hueOff val="2637929"/>
              <a:satOff val="-21262"/>
              <a:lumOff val="6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7FE5B-E470-4EDC-90A0-B3BB2A986E69}">
      <dsp:nvSpPr>
        <dsp:cNvPr id="0" name=""/>
        <dsp:cNvSpPr/>
      </dsp:nvSpPr>
      <dsp:spPr>
        <a:xfrm>
          <a:off x="5179192" y="94150"/>
          <a:ext cx="376804" cy="377088"/>
        </a:xfrm>
        <a:prstGeom prst="donut">
          <a:avLst>
            <a:gd name="adj" fmla="val 7460"/>
          </a:avLst>
        </a:prstGeom>
        <a:solidFill>
          <a:schemeClr val="accent5">
            <a:hueOff val="3517239"/>
            <a:satOff val="-28349"/>
            <a:lumOff val="8040"/>
            <a:alphaOff val="0"/>
          </a:schemeClr>
        </a:solidFill>
        <a:ln w="28575" cap="flat" cmpd="sng" algn="ctr">
          <a:solidFill>
            <a:schemeClr val="accent5">
              <a:hueOff val="3517239"/>
              <a:satOff val="-28349"/>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A0B2D-0D30-4F14-BE6F-D093DBD2D202}">
      <dsp:nvSpPr>
        <dsp:cNvPr id="0" name=""/>
        <dsp:cNvSpPr/>
      </dsp:nvSpPr>
      <dsp:spPr>
        <a:xfrm>
          <a:off x="5744764" y="0"/>
          <a:ext cx="188767" cy="188301"/>
        </a:xfrm>
        <a:prstGeom prst="donut">
          <a:avLst>
            <a:gd name="adj" fmla="val 7460"/>
          </a:avLst>
        </a:prstGeom>
        <a:solidFill>
          <a:schemeClr val="accent5">
            <a:hueOff val="4396549"/>
            <a:satOff val="-35436"/>
            <a:lumOff val="10049"/>
            <a:alphaOff val="0"/>
          </a:schemeClr>
        </a:solidFill>
        <a:ln w="28575" cap="flat" cmpd="sng" algn="ctr">
          <a:solidFill>
            <a:schemeClr val="accent5">
              <a:hueOff val="4396549"/>
              <a:satOff val="-35436"/>
              <a:lumOff val="100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6DCA6-97ED-475F-BF46-34561A7872AE}">
      <dsp:nvSpPr>
        <dsp:cNvPr id="0" name=""/>
        <dsp:cNvSpPr/>
      </dsp:nvSpPr>
      <dsp:spPr>
        <a:xfrm>
          <a:off x="3840256" y="2256708"/>
          <a:ext cx="1029443" cy="102886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95AFC2-3F5C-4FED-838B-2E2176AC90F3}">
      <dsp:nvSpPr>
        <dsp:cNvPr id="0" name=""/>
        <dsp:cNvSpPr/>
      </dsp:nvSpPr>
      <dsp:spPr>
        <a:xfrm>
          <a:off x="3908301" y="1172517"/>
          <a:ext cx="807019" cy="806591"/>
        </a:xfrm>
        <a:prstGeom prst="ellipse">
          <a:avLst/>
        </a:prstGeom>
        <a:solidFill>
          <a:schemeClr val="accent5">
            <a:hueOff val="5275859"/>
            <a:satOff val="-42524"/>
            <a:lumOff val="12059"/>
            <a:alphaOff val="0"/>
          </a:schemeClr>
        </a:solidFill>
        <a:ln w="28575" cap="flat" cmpd="sng" algn="ctr">
          <a:solidFill>
            <a:schemeClr val="accent5">
              <a:hueOff val="5275859"/>
              <a:satOff val="-42524"/>
              <a:lumOff val="1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614EB-555F-4810-8980-B25449C8A9F5}">
      <dsp:nvSpPr>
        <dsp:cNvPr id="0" name=""/>
        <dsp:cNvSpPr/>
      </dsp:nvSpPr>
      <dsp:spPr>
        <a:xfrm>
          <a:off x="5084808" y="4334821"/>
          <a:ext cx="282420" cy="282937"/>
        </a:xfrm>
        <a:prstGeom prst="donut">
          <a:avLst>
            <a:gd name="adj" fmla="val 7460"/>
          </a:avLst>
        </a:prstGeom>
        <a:solidFill>
          <a:schemeClr val="accent5">
            <a:hueOff val="6155168"/>
            <a:satOff val="-49611"/>
            <a:lumOff val="14069"/>
            <a:alphaOff val="0"/>
          </a:schemeClr>
        </a:solidFill>
        <a:ln w="28575" cap="flat" cmpd="sng" algn="ctr">
          <a:solidFill>
            <a:schemeClr val="accent5">
              <a:hueOff val="6155168"/>
              <a:satOff val="-49611"/>
              <a:lumOff val="14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5C840-3952-40AA-9DA4-3F676FBB0EF3}">
      <dsp:nvSpPr>
        <dsp:cNvPr id="0" name=""/>
        <dsp:cNvSpPr/>
      </dsp:nvSpPr>
      <dsp:spPr>
        <a:xfrm>
          <a:off x="3955858" y="1219593"/>
          <a:ext cx="711903" cy="71195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7228F-282F-4863-A008-39BEC3F96771}">
      <dsp:nvSpPr>
        <dsp:cNvPr id="0" name=""/>
        <dsp:cNvSpPr/>
      </dsp:nvSpPr>
      <dsp:spPr>
        <a:xfrm>
          <a:off x="4473873" y="418340"/>
          <a:ext cx="747755" cy="747868"/>
        </a:xfrm>
        <a:prstGeom prst="ellipse">
          <a:avLst/>
        </a:prstGeom>
        <a:solidFill>
          <a:schemeClr val="accent5">
            <a:hueOff val="7034478"/>
            <a:satOff val="-56698"/>
            <a:lumOff val="16079"/>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F3944-616F-4E7A-BDF6-D5DB549F5CD6}">
      <dsp:nvSpPr>
        <dsp:cNvPr id="0" name=""/>
        <dsp:cNvSpPr/>
      </dsp:nvSpPr>
      <dsp:spPr>
        <a:xfrm>
          <a:off x="4517772" y="462503"/>
          <a:ext cx="659956" cy="65954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3FF54-3C81-455E-8193-5B6A971B90F1}">
      <dsp:nvSpPr>
        <dsp:cNvPr id="0" name=""/>
        <dsp:cNvSpPr/>
      </dsp:nvSpPr>
      <dsp:spPr>
        <a:xfrm>
          <a:off x="595350" y="2256708"/>
          <a:ext cx="2544709" cy="80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 numCol="1" spcCol="1270" anchor="b" anchorCtr="0">
          <a:noAutofit/>
        </a:bodyPr>
        <a:lstStyle/>
        <a:p>
          <a:pPr lvl="0" algn="r" defTabSz="1555750">
            <a:lnSpc>
              <a:spcPct val="90000"/>
            </a:lnSpc>
            <a:spcBef>
              <a:spcPct val="0"/>
            </a:spcBef>
            <a:spcAft>
              <a:spcPct val="35000"/>
            </a:spcAft>
          </a:pPr>
          <a:r>
            <a:rPr lang="hy-AM" sz="3500" kern="1200" dirty="0" smtClean="0"/>
            <a:t>IOS</a:t>
          </a:r>
          <a:endParaRPr lang="ru-RU" sz="3500" kern="1200" dirty="0"/>
        </a:p>
      </dsp:txBody>
      <dsp:txXfrm>
        <a:off x="595350" y="2256708"/>
        <a:ext cx="2544709" cy="800767"/>
      </dsp:txXfrm>
    </dsp:sp>
    <dsp:sp modelId="{9110F123-0E0E-4A45-8D3A-D8D66A40186A}">
      <dsp:nvSpPr>
        <dsp:cNvPr id="0" name=""/>
        <dsp:cNvSpPr/>
      </dsp:nvSpPr>
      <dsp:spPr>
        <a:xfrm>
          <a:off x="5212848" y="3515126"/>
          <a:ext cx="2544709" cy="79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r>
            <a:rPr lang="hy-AM" sz="3500" kern="1200" dirty="0" smtClean="0"/>
            <a:t>OS X</a:t>
          </a:r>
          <a:endParaRPr lang="ru-RU" sz="3500" kern="1200" dirty="0"/>
        </a:p>
      </dsp:txBody>
      <dsp:txXfrm>
        <a:off x="5212848" y="3515126"/>
        <a:ext cx="2544709" cy="791546"/>
      </dsp:txXfrm>
    </dsp:sp>
    <dsp:sp modelId="{7708BDEC-A2DD-4421-A4F5-F2873AEFCDD0}">
      <dsp:nvSpPr>
        <dsp:cNvPr id="0" name=""/>
        <dsp:cNvSpPr/>
      </dsp:nvSpPr>
      <dsp:spPr>
        <a:xfrm>
          <a:off x="5118464" y="2256708"/>
          <a:ext cx="2544709" cy="102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r>
            <a:rPr lang="hy-AM" sz="3500" kern="1200" dirty="0" smtClean="0"/>
            <a:t>ITunes Store</a:t>
          </a:r>
          <a:endParaRPr lang="ru-RU" sz="3500" kern="1200" dirty="0"/>
        </a:p>
      </dsp:txBody>
      <dsp:txXfrm>
        <a:off x="5118464" y="2256708"/>
        <a:ext cx="2544709" cy="1028864"/>
      </dsp:txXfrm>
    </dsp:sp>
    <dsp:sp modelId="{066D380E-E025-478B-A82C-B392968DB37F}">
      <dsp:nvSpPr>
        <dsp:cNvPr id="0" name=""/>
        <dsp:cNvSpPr/>
      </dsp:nvSpPr>
      <dsp:spPr>
        <a:xfrm>
          <a:off x="4896040" y="1219593"/>
          <a:ext cx="2544709" cy="71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r>
            <a:rPr lang="hy-AM" sz="3500" kern="1200" dirty="0" smtClean="0"/>
            <a:t>App store</a:t>
          </a:r>
          <a:endParaRPr lang="ru-RU" sz="3500" kern="1200" dirty="0"/>
        </a:p>
      </dsp:txBody>
      <dsp:txXfrm>
        <a:off x="4896040" y="1219593"/>
        <a:ext cx="2544709" cy="711955"/>
      </dsp:txXfrm>
    </dsp:sp>
    <dsp:sp modelId="{718E0753-77C4-44DA-8D09-E112C3A25196}">
      <dsp:nvSpPr>
        <dsp:cNvPr id="0" name=""/>
        <dsp:cNvSpPr/>
      </dsp:nvSpPr>
      <dsp:spPr>
        <a:xfrm>
          <a:off x="5367228" y="462503"/>
          <a:ext cx="2544709" cy="65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r>
            <a:rPr lang="hy-AM" sz="3500" kern="1200" dirty="0" smtClean="0"/>
            <a:t>IBook Store</a:t>
          </a:r>
          <a:endParaRPr lang="ru-RU" sz="3500" kern="1200" dirty="0"/>
        </a:p>
      </dsp:txBody>
      <dsp:txXfrm>
        <a:off x="5367228" y="462503"/>
        <a:ext cx="2544709" cy="659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B3DBC-7EC8-4A6A-B445-91EC29FB6100}">
      <dsp:nvSpPr>
        <dsp:cNvPr id="0" name=""/>
        <dsp:cNvSpPr/>
      </dsp:nvSpPr>
      <dsp:spPr>
        <a:xfrm>
          <a:off x="1162223" y="393531"/>
          <a:ext cx="2107692" cy="17858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99EEA-5821-42EF-BD68-569DD46928BA}">
      <dsp:nvSpPr>
        <dsp:cNvPr id="0" name=""/>
        <dsp:cNvSpPr/>
      </dsp:nvSpPr>
      <dsp:spPr>
        <a:xfrm>
          <a:off x="1162223" y="53011"/>
          <a:ext cx="2107692" cy="30751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y-AM" sz="1300" kern="1200" dirty="0" smtClean="0"/>
            <a:t>Samsung</a:t>
          </a:r>
          <a:endParaRPr lang="ru-RU" sz="1300" kern="1200" dirty="0"/>
        </a:p>
      </dsp:txBody>
      <dsp:txXfrm>
        <a:off x="1162223" y="53011"/>
        <a:ext cx="2107692" cy="307513"/>
      </dsp:txXfrm>
    </dsp:sp>
    <dsp:sp modelId="{DBA8974D-9EB6-4726-B8ED-32FA9E53A8C9}">
      <dsp:nvSpPr>
        <dsp:cNvPr id="0" name=""/>
        <dsp:cNvSpPr/>
      </dsp:nvSpPr>
      <dsp:spPr>
        <a:xfrm>
          <a:off x="4374587" y="393531"/>
          <a:ext cx="2107692" cy="17858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0AAC5-1B2A-428D-B330-5D5D765DDFE5}">
      <dsp:nvSpPr>
        <dsp:cNvPr id="0" name=""/>
        <dsp:cNvSpPr/>
      </dsp:nvSpPr>
      <dsp:spPr>
        <a:xfrm>
          <a:off x="4374587" y="53011"/>
          <a:ext cx="2107692" cy="30751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y-AM" sz="1300" kern="1200" dirty="0" smtClean="0"/>
            <a:t>Nokia</a:t>
          </a:r>
          <a:endParaRPr lang="ru-RU" sz="1300" kern="1200" dirty="0"/>
        </a:p>
      </dsp:txBody>
      <dsp:txXfrm>
        <a:off x="4374587" y="53011"/>
        <a:ext cx="2107692" cy="307513"/>
      </dsp:txXfrm>
    </dsp:sp>
    <dsp:sp modelId="{B79F223A-DA83-4FB6-8028-CE37D8D07070}">
      <dsp:nvSpPr>
        <dsp:cNvPr id="0" name=""/>
        <dsp:cNvSpPr/>
      </dsp:nvSpPr>
      <dsp:spPr>
        <a:xfrm>
          <a:off x="1162223" y="2802532"/>
          <a:ext cx="2107692" cy="178583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CF9DA8-21EC-4117-9DB1-91DFDC74B03E}">
      <dsp:nvSpPr>
        <dsp:cNvPr id="0" name=""/>
        <dsp:cNvSpPr/>
      </dsp:nvSpPr>
      <dsp:spPr>
        <a:xfrm>
          <a:off x="1162223" y="2462012"/>
          <a:ext cx="2107692" cy="30751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y-AM" sz="1300" kern="1200" dirty="0" smtClean="0"/>
            <a:t>Sony Mobile</a:t>
          </a:r>
          <a:endParaRPr lang="ru-RU" sz="1300" kern="1200" dirty="0"/>
        </a:p>
      </dsp:txBody>
      <dsp:txXfrm>
        <a:off x="1162223" y="2462012"/>
        <a:ext cx="2107692" cy="307513"/>
      </dsp:txXfrm>
    </dsp:sp>
    <dsp:sp modelId="{E899A468-4589-4E08-A7A9-31F5029034A4}">
      <dsp:nvSpPr>
        <dsp:cNvPr id="0" name=""/>
        <dsp:cNvSpPr/>
      </dsp:nvSpPr>
      <dsp:spPr>
        <a:xfrm>
          <a:off x="4374587" y="2802532"/>
          <a:ext cx="2107692" cy="178583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5095D1-E5D2-4462-BF55-358F355AE0A1}">
      <dsp:nvSpPr>
        <dsp:cNvPr id="0" name=""/>
        <dsp:cNvSpPr/>
      </dsp:nvSpPr>
      <dsp:spPr>
        <a:xfrm>
          <a:off x="4374587" y="2462012"/>
          <a:ext cx="2107692" cy="30751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hy-AM" sz="1300" kern="1200" smtClean="0"/>
            <a:t>Motorola</a:t>
          </a:r>
          <a:endParaRPr lang="ru-RU" sz="1300" kern="1200" dirty="0"/>
        </a:p>
      </dsp:txBody>
      <dsp:txXfrm>
        <a:off x="4374587" y="2462012"/>
        <a:ext cx="2107692" cy="307513"/>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21.10.2016</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21.10.2016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21.10.2016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21.10.2016</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9796" y="476672"/>
            <a:ext cx="7772400" cy="1440161"/>
          </a:xfrm>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Apple Inc.</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Подзаголовок 2"/>
          <p:cNvSpPr>
            <a:spLocks noGrp="1"/>
          </p:cNvSpPr>
          <p:nvPr>
            <p:ph type="subTitle" idx="1"/>
          </p:nvPr>
        </p:nvSpPr>
        <p:spPr>
          <a:xfrm>
            <a:off x="1403648" y="5445224"/>
            <a:ext cx="6400800" cy="924272"/>
          </a:xfrm>
        </p:spPr>
        <p:txBody>
          <a:bodyPr>
            <a:normAutofit/>
          </a:bodyPr>
          <a:lstStyle/>
          <a:p>
            <a:pPr algn="just"/>
            <a:r>
              <a:rPr lang="hy-AM" dirty="0" smtClean="0"/>
              <a:t>«Auditing»</a:t>
            </a:r>
          </a:p>
          <a:p>
            <a:pPr algn="just"/>
            <a:r>
              <a:rPr lang="hy-AM" dirty="0" smtClean="0"/>
              <a:t>Galoyan Shushanik</a:t>
            </a:r>
            <a:endParaRPr lang="ru-RU" dirty="0"/>
          </a:p>
        </p:txBody>
      </p:sp>
      <p:pic>
        <p:nvPicPr>
          <p:cNvPr id="1026" name="Picture 2" descr="C:\Users\Comp\Desktop\poster_large_2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060848"/>
            <a:ext cx="5584814" cy="3161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411560"/>
          </a:xfrm>
        </p:spPr>
        <p:txBody>
          <a:bodyPr/>
          <a:lstStyle/>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Apple distribution </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p:txBody>
          <a:bodyPr>
            <a:normAutofit/>
          </a:bodyPr>
          <a:lstStyle/>
          <a:p>
            <a:r>
              <a:rPr lang="en-US" dirty="0" smtClean="0"/>
              <a:t>Apple </a:t>
            </a:r>
            <a:r>
              <a:rPr lang="en-US" dirty="0"/>
              <a:t>websites will allow the customers to purchase their products like iPods, laptops mobile, directly through the apple online. </a:t>
            </a:r>
            <a:endParaRPr lang="ru-RU" dirty="0"/>
          </a:p>
          <a:p>
            <a:r>
              <a:rPr lang="en-US" dirty="0" smtClean="0"/>
              <a:t>Apple </a:t>
            </a:r>
            <a:r>
              <a:rPr lang="en-US" dirty="0"/>
              <a:t>stores many cities have a building store either free-standing or in a shopping mall.</a:t>
            </a:r>
            <a:endParaRPr lang="ru-RU" dirty="0"/>
          </a:p>
          <a:p>
            <a:r>
              <a:rPr lang="en-US" dirty="0" smtClean="0"/>
              <a:t>Large </a:t>
            </a:r>
            <a:r>
              <a:rPr lang="en-US" dirty="0"/>
              <a:t>electronics /computer sell apple products in their store as well as online amzon.com also sells most apple products</a:t>
            </a:r>
            <a:endParaRPr lang="ru-RU" dirty="0"/>
          </a:p>
          <a:p>
            <a:r>
              <a:rPr lang="en-US" dirty="0" smtClean="0"/>
              <a:t>By </a:t>
            </a:r>
            <a:r>
              <a:rPr lang="en-US" dirty="0"/>
              <a:t>the help of the media and giving advertisement and </a:t>
            </a:r>
            <a:r>
              <a:rPr lang="en-US" dirty="0" smtClean="0"/>
              <a:t>promotion </a:t>
            </a:r>
            <a:r>
              <a:rPr lang="en-US" dirty="0"/>
              <a:t>will attract the </a:t>
            </a:r>
            <a:r>
              <a:rPr lang="en-US" dirty="0" smtClean="0"/>
              <a:t>buyer </a:t>
            </a:r>
            <a:r>
              <a:rPr lang="en-US" dirty="0"/>
              <a:t>to purchase the product 9 of 16</a:t>
            </a:r>
            <a:endParaRPr lang="ru-RU" dirty="0"/>
          </a:p>
          <a:p>
            <a:endParaRPr lang="ru-RU" dirty="0"/>
          </a:p>
        </p:txBody>
      </p:sp>
    </p:spTree>
    <p:extLst>
      <p:ext uri="{BB962C8B-B14F-4D97-AF65-F5344CB8AC3E}">
        <p14:creationId xmlns:p14="http://schemas.microsoft.com/office/powerpoint/2010/main" val="39213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m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0" y="476672"/>
            <a:ext cx="440510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mp\Desktop\AppleSt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192" y="3811841"/>
            <a:ext cx="4729843" cy="29627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15145" y="-10930"/>
            <a:ext cx="1587294" cy="400110"/>
          </a:xfrm>
          <a:prstGeom prst="rect">
            <a:avLst/>
          </a:prstGeom>
        </p:spPr>
        <p:txBody>
          <a:bodyPr wrap="none">
            <a:spAutoFit/>
          </a:bodyPr>
          <a:lstStyle/>
          <a:p>
            <a:r>
              <a:rPr lang="en-US" sz="2000" b="1" dirty="0" smtClean="0"/>
              <a:t>Apple</a:t>
            </a:r>
            <a:r>
              <a:rPr lang="hy-AM" sz="2000" b="1" dirty="0" smtClean="0"/>
              <a:t> Store</a:t>
            </a:r>
            <a:endParaRPr lang="ru-RU" sz="2000" b="1" dirty="0"/>
          </a:p>
        </p:txBody>
      </p:sp>
      <p:sp>
        <p:nvSpPr>
          <p:cNvPr id="7" name="Прямоугольник 6"/>
          <p:cNvSpPr/>
          <p:nvPr/>
        </p:nvSpPr>
        <p:spPr>
          <a:xfrm>
            <a:off x="3422567" y="3411731"/>
            <a:ext cx="2476960" cy="400110"/>
          </a:xfrm>
          <a:prstGeom prst="rect">
            <a:avLst/>
          </a:prstGeom>
        </p:spPr>
        <p:txBody>
          <a:bodyPr wrap="none">
            <a:spAutoFit/>
          </a:bodyPr>
          <a:lstStyle/>
          <a:p>
            <a:r>
              <a:rPr lang="en-US" sz="2000" b="1" dirty="0" smtClean="0"/>
              <a:t>Apple</a:t>
            </a:r>
            <a:r>
              <a:rPr lang="hy-AM" sz="2000" b="1" dirty="0" smtClean="0"/>
              <a:t> Online Store</a:t>
            </a:r>
            <a:endParaRPr lang="ru-RU" sz="2000" b="1" dirty="0"/>
          </a:p>
        </p:txBody>
      </p:sp>
      <p:pic>
        <p:nvPicPr>
          <p:cNvPr id="2052" name="Picture 4" descr="C:\Users\Comp\Desktop\lightingscr_001-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047" y="481577"/>
            <a:ext cx="4482953" cy="26776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98620" y="42972"/>
            <a:ext cx="2988319" cy="400110"/>
          </a:xfrm>
          <a:prstGeom prst="rect">
            <a:avLst/>
          </a:prstGeom>
        </p:spPr>
        <p:txBody>
          <a:bodyPr wrap="none">
            <a:spAutoFit/>
          </a:bodyPr>
          <a:lstStyle/>
          <a:p>
            <a:r>
              <a:rPr lang="hy-AM" sz="2000" b="1" dirty="0" smtClean="0"/>
              <a:t>A</a:t>
            </a:r>
            <a:r>
              <a:rPr lang="en-US" sz="2000" b="1" dirty="0" err="1" smtClean="0"/>
              <a:t>pple</a:t>
            </a:r>
            <a:r>
              <a:rPr lang="en-US" sz="2000" b="1" dirty="0" smtClean="0"/>
              <a:t> </a:t>
            </a:r>
            <a:r>
              <a:rPr lang="en-US" sz="2000" b="1" dirty="0"/>
              <a:t>premium reseller</a:t>
            </a:r>
            <a:endParaRPr lang="ru-RU" sz="2000" b="1" dirty="0"/>
          </a:p>
        </p:txBody>
      </p:sp>
    </p:spTree>
    <p:extLst>
      <p:ext uri="{BB962C8B-B14F-4D97-AF65-F5344CB8AC3E}">
        <p14:creationId xmlns:p14="http://schemas.microsoft.com/office/powerpoint/2010/main" val="9216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1000"/>
                                        <p:tgtEl>
                                          <p:spTgt spid="2052"/>
                                        </p:tgtEl>
                                      </p:cBhvr>
                                    </p:animEffect>
                                    <p:anim calcmode="lin" valueType="num">
                                      <p:cBhvr>
                                        <p:cTn id="19" dur="1000" fill="hold"/>
                                        <p:tgtEl>
                                          <p:spTgt spid="2052"/>
                                        </p:tgtEl>
                                        <p:attrNameLst>
                                          <p:attrName>ppt_x</p:attrName>
                                        </p:attrNameLst>
                                      </p:cBhvr>
                                      <p:tavLst>
                                        <p:tav tm="0">
                                          <p:val>
                                            <p:strVal val="#ppt_x"/>
                                          </p:val>
                                        </p:tav>
                                        <p:tav tm="100000">
                                          <p:val>
                                            <p:strVal val="#ppt_x"/>
                                          </p:val>
                                        </p:tav>
                                      </p:tavLst>
                                    </p:anim>
                                    <p:anim calcmode="lin" valueType="num">
                                      <p:cBhvr>
                                        <p:cTn id="20" dur="1000" fill="hold"/>
                                        <p:tgtEl>
                                          <p:spTgt spid="205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1000"/>
                                        <p:tgtEl>
                                          <p:spTgt spid="2051"/>
                                        </p:tgtEl>
                                      </p:cBhvr>
                                    </p:animEffect>
                                    <p:anim calcmode="lin" valueType="num">
                                      <p:cBhvr>
                                        <p:cTn id="35" dur="1000" fill="hold"/>
                                        <p:tgtEl>
                                          <p:spTgt spid="2051"/>
                                        </p:tgtEl>
                                        <p:attrNameLst>
                                          <p:attrName>ppt_x</p:attrName>
                                        </p:attrNameLst>
                                      </p:cBhvr>
                                      <p:tavLst>
                                        <p:tav tm="0">
                                          <p:val>
                                            <p:strVal val="#ppt_x"/>
                                          </p:val>
                                        </p:tav>
                                        <p:tav tm="100000">
                                          <p:val>
                                            <p:strVal val="#ppt_x"/>
                                          </p:val>
                                        </p:tav>
                                      </p:tavLst>
                                    </p:anim>
                                    <p:anim calcmode="lin" valueType="num">
                                      <p:cBhvr>
                                        <p:cTn id="3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610" y="188640"/>
            <a:ext cx="8229600" cy="907504"/>
          </a:xfrm>
        </p:spPr>
        <p:txBody>
          <a:bodyPr/>
          <a:lstStyle/>
          <a:p>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Apple's basic business strategy </a:t>
            </a:r>
            <a:endParaRPr lang="ru-RU"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a:xfrm>
            <a:off x="411610" y="4581128"/>
            <a:ext cx="8229600" cy="1900808"/>
          </a:xfrm>
        </p:spPr>
        <p:txBody>
          <a:bodyPr>
            <a:normAutofit fontScale="92500" lnSpcReduction="20000"/>
          </a:bodyPr>
          <a:lstStyle/>
          <a:p>
            <a:pPr marL="0" indent="0" algn="ctr">
              <a:buNone/>
            </a:pPr>
            <a:r>
              <a:rPr lang="hy-AM" b="1" dirty="0"/>
              <a:t>Aim - B</a:t>
            </a:r>
            <a:r>
              <a:rPr lang="en-US" b="1" dirty="0"/>
              <a:t>road market </a:t>
            </a:r>
            <a:r>
              <a:rPr lang="en-US" b="1" dirty="0" smtClean="0"/>
              <a:t>reach</a:t>
            </a:r>
            <a:endParaRPr lang="ru-RU" dirty="0"/>
          </a:p>
          <a:p>
            <a:pPr marL="0" indent="0" algn="just">
              <a:buNone/>
            </a:pPr>
            <a:r>
              <a:rPr lang="en-US" dirty="0" smtClean="0"/>
              <a:t>Apple’s </a:t>
            </a:r>
            <a:r>
              <a:rPr lang="hy-AM" dirty="0" smtClean="0"/>
              <a:t>basic business</a:t>
            </a:r>
            <a:r>
              <a:rPr lang="en-US" dirty="0" smtClean="0"/>
              <a:t> </a:t>
            </a:r>
            <a:r>
              <a:rPr lang="en-US" dirty="0"/>
              <a:t>strategy is broad differentiation. This generic strategy focuses on key features that differentiate the company and its products from competitors. Through the broad differentiation generic strategy, Apple stands out in the market</a:t>
            </a:r>
            <a:r>
              <a:rPr lang="en-US" dirty="0" smtClean="0"/>
              <a:t>.</a:t>
            </a:r>
            <a:r>
              <a:rPr lang="hy-AM" b="1" dirty="0" smtClean="0"/>
              <a:t> </a:t>
            </a:r>
            <a:endParaRPr lang="ru-RU" dirty="0"/>
          </a:p>
        </p:txBody>
      </p:sp>
      <p:pic>
        <p:nvPicPr>
          <p:cNvPr id="3074" name="Picture 2" descr="C:\Users\Comp\Desktop\iphone6p-select-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717" y="1124744"/>
            <a:ext cx="2463223" cy="314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428800"/>
          </a:xfrm>
        </p:spPr>
        <p:txBody>
          <a:bodyPr/>
          <a:lstStyle/>
          <a:p>
            <a:r>
              <a:rPr lang="hy-AM"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ritical</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usiness</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rocesses</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nd</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usiness</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trategy</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a:xfrm>
            <a:off x="323528" y="3789040"/>
            <a:ext cx="8435280" cy="2736304"/>
          </a:xfrm>
        </p:spPr>
        <p:txBody>
          <a:bodyPr/>
          <a:lstStyle/>
          <a:p>
            <a:pPr marL="0" indent="0" algn="just">
              <a:buNone/>
            </a:pPr>
            <a:r>
              <a:rPr lang="en-US" dirty="0"/>
              <a:t>The critical business processes for Apple relating to the business strategy </a:t>
            </a:r>
            <a:r>
              <a:rPr lang="en-US" dirty="0" smtClean="0"/>
              <a:t>include</a:t>
            </a:r>
            <a:r>
              <a:rPr lang="hy-AM" dirty="0" smtClean="0"/>
              <a:t>:</a:t>
            </a:r>
          </a:p>
          <a:p>
            <a:pPr marL="457200" indent="-457200" algn="ctr">
              <a:buFont typeface="+mj-lt"/>
              <a:buAutoNum type="arabicPeriod"/>
            </a:pPr>
            <a:r>
              <a:rPr lang="en-US" dirty="0"/>
              <a:t> innovation</a:t>
            </a:r>
            <a:endParaRPr lang="hy-AM" dirty="0"/>
          </a:p>
          <a:p>
            <a:pPr marL="457200" indent="-457200" algn="ctr">
              <a:buFont typeface="+mj-lt"/>
              <a:buAutoNum type="arabicPeriod"/>
            </a:pPr>
            <a:r>
              <a:rPr lang="en-US" dirty="0" smtClean="0"/>
              <a:t>supply </a:t>
            </a:r>
            <a:r>
              <a:rPr lang="en-US" dirty="0"/>
              <a:t>chain </a:t>
            </a:r>
            <a:r>
              <a:rPr lang="en-US" dirty="0" smtClean="0"/>
              <a:t>process</a:t>
            </a:r>
            <a:endParaRPr lang="hy-AM" dirty="0" smtClean="0"/>
          </a:p>
          <a:p>
            <a:pPr marL="457200" indent="-457200" algn="ctr">
              <a:buFont typeface="+mj-lt"/>
              <a:buAutoNum type="arabicPeriod"/>
            </a:pPr>
            <a:r>
              <a:rPr lang="en-US" dirty="0" smtClean="0"/>
              <a:t>the </a:t>
            </a:r>
            <a:r>
              <a:rPr lang="en-US" dirty="0"/>
              <a:t>research and development </a:t>
            </a:r>
            <a:r>
              <a:rPr lang="en-US" dirty="0" smtClean="0"/>
              <a:t>process</a:t>
            </a:r>
            <a:endParaRPr lang="hy-AM" dirty="0" smtClean="0"/>
          </a:p>
          <a:p>
            <a:pPr marL="457200" indent="-457200" algn="ctr">
              <a:buFont typeface="+mj-lt"/>
              <a:buAutoNum type="arabicPeriod"/>
            </a:pPr>
            <a:r>
              <a:rPr lang="en-US" dirty="0" smtClean="0"/>
              <a:t>the </a:t>
            </a:r>
            <a:r>
              <a:rPr lang="en-US" dirty="0"/>
              <a:t>marketing processes within the company. </a:t>
            </a:r>
            <a:endParaRPr lang="hy-AM" dirty="0" smtClean="0"/>
          </a:p>
        </p:txBody>
      </p:sp>
      <p:pic>
        <p:nvPicPr>
          <p:cNvPr id="2050" name="Picture 2" descr="C:\Users\Comp\Desktop\Business-Strategy-Dissert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412776"/>
            <a:ext cx="3168352" cy="22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6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ccounting</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nformation</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nd </a:t>
            </a:r>
            <a:r>
              <a:rPr lang="hy-AM"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 </a:t>
            </a:r>
            <a:r>
              <a:rPr lang="hy-AM"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ritical</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usiness</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rocesses</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a:xfrm>
            <a:off x="251520" y="1844824"/>
            <a:ext cx="8604448" cy="4680520"/>
          </a:xfrm>
        </p:spPr>
        <p:txBody>
          <a:bodyPr>
            <a:normAutofit/>
          </a:bodyPr>
          <a:lstStyle/>
          <a:p>
            <a:pPr marL="0" indent="0" algn="just">
              <a:buNone/>
            </a:pPr>
            <a:r>
              <a:rPr lang="en-US" dirty="0"/>
              <a:t>The accounting information associated with the critical business processes </a:t>
            </a:r>
            <a:r>
              <a:rPr lang="en-US" dirty="0" smtClean="0"/>
              <a:t>include</a:t>
            </a:r>
            <a:r>
              <a:rPr lang="hy-AM" dirty="0" smtClean="0"/>
              <a:t>:</a:t>
            </a:r>
          </a:p>
          <a:p>
            <a:pPr marL="0" indent="0" algn="just">
              <a:buNone/>
            </a:pPr>
            <a:endParaRPr lang="hy-AM" dirty="0"/>
          </a:p>
          <a:p>
            <a:pPr marL="0" indent="0" algn="just">
              <a:buNone/>
            </a:pPr>
            <a:endParaRPr lang="hy-AM" dirty="0" smtClean="0"/>
          </a:p>
          <a:p>
            <a:pPr marL="0" indent="0" algn="just">
              <a:buNone/>
            </a:pPr>
            <a:endParaRPr lang="hy-AM" dirty="0" smtClean="0"/>
          </a:p>
          <a:p>
            <a:pPr marL="0" indent="0" algn="just">
              <a:buNone/>
            </a:pPr>
            <a:endParaRPr lang="hy-AM" dirty="0"/>
          </a:p>
          <a:p>
            <a:pPr marL="0" indent="0" algn="just">
              <a:buNone/>
            </a:pPr>
            <a:endParaRPr lang="hy-AM" dirty="0" smtClean="0"/>
          </a:p>
          <a:p>
            <a:pPr marL="457200" indent="-457200" algn="ctr">
              <a:buFont typeface="+mj-lt"/>
              <a:buAutoNum type="arabicPeriod"/>
            </a:pPr>
            <a:r>
              <a:rPr lang="hy-AM" dirty="0"/>
              <a:t>T</a:t>
            </a:r>
            <a:r>
              <a:rPr lang="en-US" dirty="0" smtClean="0"/>
              <a:t>he </a:t>
            </a:r>
            <a:r>
              <a:rPr lang="en-US" dirty="0"/>
              <a:t>cost of </a:t>
            </a:r>
            <a:r>
              <a:rPr lang="en-US" dirty="0" smtClean="0"/>
              <a:t>marketing </a:t>
            </a:r>
            <a:endParaRPr lang="hy-AM" dirty="0" smtClean="0"/>
          </a:p>
          <a:p>
            <a:pPr marL="457200" indent="-457200" algn="ctr">
              <a:buFont typeface="+mj-lt"/>
              <a:buAutoNum type="arabicPeriod"/>
            </a:pPr>
            <a:r>
              <a:rPr lang="hy-AM" dirty="0" smtClean="0"/>
              <a:t>C</a:t>
            </a:r>
            <a:r>
              <a:rPr lang="en-US" dirty="0" err="1" smtClean="0"/>
              <a:t>osts</a:t>
            </a:r>
            <a:r>
              <a:rPr lang="en-US" dirty="0" smtClean="0"/>
              <a:t> </a:t>
            </a:r>
            <a:r>
              <a:rPr lang="en-US" dirty="0"/>
              <a:t>of investment in research and </a:t>
            </a:r>
            <a:r>
              <a:rPr lang="en-US" dirty="0" smtClean="0"/>
              <a:t>development</a:t>
            </a:r>
            <a:endParaRPr lang="hy-AM" dirty="0" smtClean="0"/>
          </a:p>
          <a:p>
            <a:pPr marL="457200" indent="-457200" algn="ctr">
              <a:buFont typeface="+mj-lt"/>
              <a:buAutoNum type="arabicPeriod"/>
            </a:pPr>
            <a:r>
              <a:rPr lang="hy-AM" dirty="0"/>
              <a:t>T</a:t>
            </a:r>
            <a:r>
              <a:rPr lang="en-US" dirty="0" smtClean="0"/>
              <a:t>he </a:t>
            </a:r>
            <a:r>
              <a:rPr lang="en-US" dirty="0"/>
              <a:t>sales revenue data on the income statement.</a:t>
            </a:r>
            <a:endParaRPr lang="ru-RU" dirty="0"/>
          </a:p>
        </p:txBody>
      </p:sp>
      <p:pic>
        <p:nvPicPr>
          <p:cNvPr id="3074" name="Picture 2" descr="C:\Users\Comp\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76344"/>
            <a:ext cx="3362317" cy="20173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barn(inVertical)">
                                      <p:cBhvr>
                                        <p:cTn id="2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2131640"/>
          </a:xfrm>
        </p:spPr>
        <p:txBody>
          <a:bodyPr/>
          <a:lstStyle/>
          <a:p>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Accounting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ethods</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 The Critical Business Processes And </a:t>
            </a:r>
            <a:r>
              <a:rPr lang="hy-AM"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aterial</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t>
            </a:r>
            <a:r>
              <a:rPr lang="en-U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isstatement</a:t>
            </a:r>
            <a:r>
              <a:rPr lang="hy-AM"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Risk</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a:xfrm>
            <a:off x="539552" y="2708920"/>
            <a:ext cx="8280920" cy="3456384"/>
          </a:xfrm>
        </p:spPr>
        <p:txBody>
          <a:bodyPr>
            <a:normAutofit lnSpcReduction="10000"/>
          </a:bodyPr>
          <a:lstStyle/>
          <a:p>
            <a:pPr algn="just"/>
            <a:r>
              <a:rPr lang="hy-AM" dirty="0" smtClean="0"/>
              <a:t>Apple </a:t>
            </a:r>
            <a:r>
              <a:rPr lang="hy-AM" dirty="0"/>
              <a:t>uses GAAP to report the accounting information related to the critical business processes. </a:t>
            </a:r>
            <a:endParaRPr lang="hy-AM" dirty="0" smtClean="0"/>
          </a:p>
          <a:p>
            <a:pPr algn="just"/>
            <a:r>
              <a:rPr lang="hy-AM" dirty="0" smtClean="0"/>
              <a:t>GAAP </a:t>
            </a:r>
            <a:r>
              <a:rPr lang="hy-AM" dirty="0"/>
              <a:t>helps in providing the disclosure ofthe issues and information relating to the significant business </a:t>
            </a:r>
            <a:r>
              <a:rPr lang="hy-AM" dirty="0" smtClean="0"/>
              <a:t>processes.</a:t>
            </a:r>
          </a:p>
          <a:p>
            <a:pPr algn="just"/>
            <a:r>
              <a:rPr lang="hy-AM" dirty="0" smtClean="0"/>
              <a:t>The </a:t>
            </a:r>
            <a:r>
              <a:rPr lang="hy-AM" dirty="0"/>
              <a:t>risk of material misstatement identifies the potential for errors and adverse reporting of the financial information and data (Apple Annual Report, 2015).</a:t>
            </a:r>
            <a:endParaRPr lang="ru-RU" dirty="0"/>
          </a:p>
          <a:p>
            <a:endParaRPr lang="ru-RU" dirty="0"/>
          </a:p>
        </p:txBody>
      </p:sp>
    </p:spTree>
    <p:extLst>
      <p:ext uri="{BB962C8B-B14F-4D97-AF65-F5344CB8AC3E}">
        <p14:creationId xmlns:p14="http://schemas.microsoft.com/office/powerpoint/2010/main" val="4406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24744"/>
            <a:ext cx="8229600" cy="676672"/>
          </a:xfrm>
        </p:spPr>
        <p:txBody>
          <a:bodyPr>
            <a:normAutofit lnSpcReduction="10000"/>
          </a:bodyPr>
          <a:lstStyle/>
          <a:p>
            <a:pPr marL="0" indent="0" algn="ctr">
              <a:buNone/>
            </a:pP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FOR ATTENTION</a:t>
            </a:r>
            <a:endPar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098" name="Picture 2" descr="C:\Users\Com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5529186"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267544"/>
          </a:xfrm>
        </p:spPr>
        <p:txBody>
          <a:bodyPr/>
          <a:lstStyle/>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INTRODUCTION</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p:txBody>
          <a:bodyPr>
            <a:normAutofit lnSpcReduction="10000"/>
          </a:bodyPr>
          <a:lstStyle/>
          <a:p>
            <a:r>
              <a:rPr lang="en-US" dirty="0"/>
              <a:t>Apple Inc. is an American multinational technology company headquartered in Cupertino, California, that designs, develops, and sells consumer electronics, computer software, and online services. </a:t>
            </a:r>
            <a:endParaRPr lang="hy-AM" dirty="0" smtClean="0"/>
          </a:p>
          <a:p>
            <a:r>
              <a:rPr lang="en-US" dirty="0" smtClean="0"/>
              <a:t>Apple </a:t>
            </a:r>
            <a:r>
              <a:rPr lang="en-US" dirty="0"/>
              <a:t>was founded by Steve Jobs, Steve Wozniak, and Ronald Wayne in April 1976 to develop and sell personal </a:t>
            </a:r>
            <a:r>
              <a:rPr lang="en-US" dirty="0" smtClean="0"/>
              <a:t>computers.</a:t>
            </a:r>
            <a:r>
              <a:rPr lang="hy-AM" dirty="0" smtClean="0"/>
              <a:t> </a:t>
            </a:r>
            <a:r>
              <a:rPr lang="en-US" dirty="0" smtClean="0"/>
              <a:t>It </a:t>
            </a:r>
            <a:r>
              <a:rPr lang="en-US" dirty="0"/>
              <a:t>was incorporated as Apple Computer, Inc. in January 1977, and was renamed as Apple Inc. in January 2007 to reflect its shifted focus toward consumer electronics. Apple (NASDAQ: AAPL) joined the Dow Jones Industrial Average in March 2015</a:t>
            </a:r>
            <a:r>
              <a:rPr lang="en-US" dirty="0" smtClean="0"/>
              <a:t>.</a:t>
            </a:r>
            <a:endParaRPr lang="ru-RU" dirty="0"/>
          </a:p>
        </p:txBody>
      </p:sp>
    </p:spTree>
    <p:extLst>
      <p:ext uri="{BB962C8B-B14F-4D97-AF65-F5344CB8AC3E}">
        <p14:creationId xmlns:p14="http://schemas.microsoft.com/office/powerpoint/2010/main" val="13588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051520"/>
          </a:xfrm>
        </p:spPr>
        <p:txBody>
          <a:bodyPr/>
          <a:lstStyle/>
          <a:p>
            <a:r>
              <a:rPr lang="hy-AM"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Apple‘s</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691179454"/>
              </p:ext>
            </p:extLst>
          </p:nvPr>
        </p:nvGraphicFramePr>
        <p:xfrm>
          <a:off x="827584" y="1484783"/>
          <a:ext cx="7920880" cy="5112572"/>
        </p:xfrm>
        <a:graphic>
          <a:graphicData uri="http://schemas.openxmlformats.org/drawingml/2006/table">
            <a:tbl>
              <a:tblPr firstRow="1" bandRow="1">
                <a:tableStyleId>{46F890A9-2807-4EBB-B81D-B2AA78EC7F39}</a:tableStyleId>
              </a:tblPr>
              <a:tblGrid>
                <a:gridCol w="4184616"/>
                <a:gridCol w="3736264"/>
              </a:tblGrid>
              <a:tr h="1126572">
                <a:tc>
                  <a:txBody>
                    <a:bodyPr/>
                    <a:lstStyle/>
                    <a:p>
                      <a:pPr algn="ctr"/>
                      <a:r>
                        <a:rPr lang="en-US" dirty="0" smtClean="0">
                          <a:effectLst>
                            <a:outerShdw blurRad="38100" dist="38100" dir="2700000" algn="tl">
                              <a:srgbClr val="000000">
                                <a:alpha val="43137"/>
                              </a:srgbClr>
                            </a:outerShdw>
                          </a:effectLst>
                        </a:rPr>
                        <a:t>Fiscal year is October-September</a:t>
                      </a:r>
                      <a:r>
                        <a:rPr lang="hy-AM" baseline="0" dirty="0" smtClean="0">
                          <a:effectLst>
                            <a:outerShdw blurRad="38100" dist="38100" dir="2700000" algn="tl">
                              <a:srgbClr val="000000">
                                <a:alpha val="43137"/>
                              </a:srgbClr>
                            </a:outerShdw>
                          </a:effectLst>
                        </a:rPr>
                        <a:t> 2015</a:t>
                      </a:r>
                      <a:endParaRPr lang="ru-RU"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All values USD </a:t>
                      </a:r>
                      <a:endParaRPr lang="ru-RU" dirty="0" smtClean="0">
                        <a:effectLst>
                          <a:outerShdw blurRad="38100" dist="38100" dir="2700000" algn="tl">
                            <a:srgbClr val="000000">
                              <a:alpha val="43137"/>
                            </a:srgbClr>
                          </a:outerShdw>
                        </a:effectLst>
                      </a:endParaRPr>
                    </a:p>
                    <a:p>
                      <a:pPr algn="ctr"/>
                      <a:endParaRPr lang="ru-RU" dirty="0">
                        <a:effectLst>
                          <a:outerShdw blurRad="38100" dist="38100" dir="2700000" algn="tl">
                            <a:srgbClr val="000000">
                              <a:alpha val="43137"/>
                            </a:srgbClr>
                          </a:outerShdw>
                        </a:effectLst>
                      </a:endParaRPr>
                    </a:p>
                  </a:txBody>
                  <a:tcPr/>
                </a:tc>
              </a:tr>
              <a:tr h="996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y-AM" dirty="0" smtClean="0"/>
                        <a:t>Sales</a:t>
                      </a:r>
                      <a:endParaRPr lang="ru-RU" dirty="0" smtClean="0"/>
                    </a:p>
                    <a:p>
                      <a:endParaRPr lang="ru-RU" dirty="0"/>
                    </a:p>
                  </a:txBody>
                  <a:tcPr/>
                </a:tc>
                <a:tc>
                  <a:txBody>
                    <a:bodyPr/>
                    <a:lstStyle/>
                    <a:p>
                      <a:r>
                        <a:rPr lang="en-US" sz="1800" kern="1200" dirty="0" smtClean="0">
                          <a:effectLst/>
                        </a:rPr>
                        <a:t>M</a:t>
                      </a:r>
                      <a:r>
                        <a:rPr lang="hy-AM" sz="1800" kern="1200" dirty="0" smtClean="0">
                          <a:effectLst/>
                        </a:rPr>
                        <a:t>ore than 233 B</a:t>
                      </a:r>
                      <a:endParaRPr lang="ru-RU" dirty="0"/>
                    </a:p>
                  </a:txBody>
                  <a:tcPr/>
                </a:tc>
              </a:tr>
              <a:tr h="996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y-AM" dirty="0" smtClean="0"/>
                        <a:t>Net</a:t>
                      </a:r>
                      <a:r>
                        <a:rPr lang="hy-AM" baseline="0" dirty="0" smtClean="0"/>
                        <a:t> Income</a:t>
                      </a:r>
                      <a:endParaRPr lang="ru-RU" dirty="0" smtClean="0"/>
                    </a:p>
                    <a:p>
                      <a:endParaRPr lang="ru-RU" dirty="0"/>
                    </a:p>
                  </a:txBody>
                  <a:tcPr/>
                </a:tc>
                <a:tc>
                  <a:txBody>
                    <a:bodyPr/>
                    <a:lstStyle/>
                    <a:p>
                      <a:r>
                        <a:rPr lang="en-US" dirty="0" smtClean="0"/>
                        <a:t>M</a:t>
                      </a:r>
                      <a:r>
                        <a:rPr lang="hy-AM" dirty="0" smtClean="0"/>
                        <a:t>ore than 57 B</a:t>
                      </a:r>
                      <a:endParaRPr lang="ru-RU" dirty="0"/>
                    </a:p>
                  </a:txBody>
                  <a:tcPr/>
                </a:tc>
              </a:tr>
              <a:tr h="996500">
                <a:tc>
                  <a:txBody>
                    <a:bodyPr/>
                    <a:lstStyle/>
                    <a:p>
                      <a:r>
                        <a:rPr lang="en-US" dirty="0" smtClean="0"/>
                        <a:t>Cash-Flow of operating activities </a:t>
                      </a:r>
                      <a:endParaRPr lang="ru-RU" dirty="0"/>
                    </a:p>
                  </a:txBody>
                  <a:tcPr/>
                </a:tc>
                <a:tc>
                  <a:txBody>
                    <a:bodyPr/>
                    <a:lstStyle/>
                    <a:p>
                      <a:r>
                        <a:rPr lang="hy-AM" dirty="0" smtClean="0"/>
                        <a:t>More then </a:t>
                      </a:r>
                      <a:r>
                        <a:rPr lang="en-US" dirty="0" smtClean="0"/>
                        <a:t>81</a:t>
                      </a:r>
                      <a:r>
                        <a:rPr lang="hy-AM" baseline="0" dirty="0" smtClean="0"/>
                        <a:t> </a:t>
                      </a:r>
                      <a:r>
                        <a:rPr lang="en-US" dirty="0" smtClean="0"/>
                        <a:t>B</a:t>
                      </a:r>
                      <a:endParaRPr lang="ru-RU" dirty="0"/>
                    </a:p>
                  </a:txBody>
                  <a:tcPr/>
                </a:tc>
              </a:tr>
              <a:tr h="996500">
                <a:tc>
                  <a:txBody>
                    <a:bodyPr/>
                    <a:lstStyle/>
                    <a:p>
                      <a:r>
                        <a:rPr lang="en-US" dirty="0" smtClean="0"/>
                        <a:t>Total Assets </a:t>
                      </a:r>
                      <a:endParaRPr lang="ru-RU" dirty="0"/>
                    </a:p>
                  </a:txBody>
                  <a:tcPr/>
                </a:tc>
                <a:tc>
                  <a:txBody>
                    <a:bodyPr/>
                    <a:lstStyle/>
                    <a:p>
                      <a:r>
                        <a:rPr lang="hy-AM" sz="1800" kern="1200" dirty="0" smtClean="0">
                          <a:effectLst/>
                        </a:rPr>
                        <a:t>89 B</a:t>
                      </a:r>
                      <a:endParaRPr lang="ru-RU" dirty="0"/>
                    </a:p>
                  </a:txBody>
                  <a:tcPr/>
                </a:tc>
              </a:tr>
            </a:tbl>
          </a:graphicData>
        </a:graphic>
      </p:graphicFrame>
    </p:spTree>
    <p:extLst>
      <p:ext uri="{BB962C8B-B14F-4D97-AF65-F5344CB8AC3E}">
        <p14:creationId xmlns:p14="http://schemas.microsoft.com/office/powerpoint/2010/main" val="221082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95536"/>
          </a:xfrm>
        </p:spPr>
        <p:txBody>
          <a:bodyPr/>
          <a:lstStyle/>
          <a:p>
            <a:r>
              <a:rPr lang="hy-AM"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Apple‘s Products</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23175544"/>
              </p:ext>
            </p:extLst>
          </p:nvPr>
        </p:nvGraphicFramePr>
        <p:xfrm>
          <a:off x="179512" y="1600200"/>
          <a:ext cx="8856984"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5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y-AM"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Operating system and Digital content</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50952151"/>
              </p:ext>
            </p:extLst>
          </p:nvPr>
        </p:nvGraphicFramePr>
        <p:xfrm>
          <a:off x="323528" y="1628800"/>
          <a:ext cx="8507288"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62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531"/>
            <a:ext cx="8229600" cy="1195536"/>
          </a:xfrm>
        </p:spPr>
        <p:txBody>
          <a:bodyPr/>
          <a:lstStyle/>
          <a:p>
            <a:r>
              <a:rPr lang="hy-AM"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pple's</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competitors</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2169838"/>
              </p:ext>
            </p:extLst>
          </p:nvPr>
        </p:nvGraphicFramePr>
        <p:xfrm>
          <a:off x="457200" y="1484784"/>
          <a:ext cx="8363272"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61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83768" y="4004245"/>
            <a:ext cx="4968552" cy="2841179"/>
          </a:xfrm>
        </p:spPr>
        <p:txBody>
          <a:bodyPr>
            <a:normAutofit/>
          </a:bodyPr>
          <a:lstStyle/>
          <a:p>
            <a:pPr marL="0" indent="0" algn="ctr">
              <a:buNone/>
            </a:pPr>
            <a:r>
              <a:rPr lang="en-US" dirty="0"/>
              <a:t>The smartphone industry is dominated by Apple and Samsung, that took together 88.1 percent of the $215 billion profit that was generated in this industry over the last six years.</a:t>
            </a:r>
            <a:endParaRPr lang="ru-RU" dirty="0"/>
          </a:p>
        </p:txBody>
      </p:sp>
      <p:pic>
        <p:nvPicPr>
          <p:cNvPr id="1026" name="Picture 2" descr="C:\Users\Comp\Desktop\samsung-galaxy-j7-201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186" y="1304060"/>
            <a:ext cx="2915149" cy="20989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mp\Desktop\iphone-5-ios-7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915" y="1304060"/>
            <a:ext cx="3578477" cy="220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1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195536"/>
          </a:xfrm>
        </p:spPr>
        <p:txBody>
          <a:bodyPr/>
          <a:lstStyle/>
          <a:p>
            <a:r>
              <a:rPr lang="hy-AM"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Apple </a:t>
            </a:r>
            <a:r>
              <a:rPr lang="hy-AM"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Suppliers</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a:xfrm>
            <a:off x="457200" y="1600200"/>
            <a:ext cx="8507288" cy="4565103"/>
          </a:xfrm>
        </p:spPr>
        <p:txBody>
          <a:bodyPr>
            <a:normAutofit/>
          </a:bodyPr>
          <a:lstStyle/>
          <a:p>
            <a:pPr marL="0" indent="0" algn="just">
              <a:buNone/>
            </a:pPr>
            <a:r>
              <a:rPr lang="en-US" dirty="0">
                <a:solidFill>
                  <a:schemeClr val="tx1"/>
                </a:solidFill>
              </a:rPr>
              <a:t>Apple have top 200 suppliers, including component providers and others </a:t>
            </a:r>
            <a:r>
              <a:rPr lang="en-US" dirty="0" smtClean="0">
                <a:solidFill>
                  <a:schemeClr val="tx1"/>
                </a:solidFill>
              </a:rPr>
              <a:t>representing</a:t>
            </a:r>
            <a:r>
              <a:rPr lang="hy-AM" dirty="0" smtClean="0">
                <a:solidFill>
                  <a:schemeClr val="tx1"/>
                </a:solidFill>
              </a:rPr>
              <a:t> </a:t>
            </a:r>
            <a:r>
              <a:rPr lang="en-US" dirty="0" smtClean="0">
                <a:solidFill>
                  <a:schemeClr val="tx1"/>
                </a:solidFill>
              </a:rPr>
              <a:t>at </a:t>
            </a:r>
            <a:r>
              <a:rPr lang="en-US" dirty="0">
                <a:solidFill>
                  <a:schemeClr val="tx1"/>
                </a:solidFill>
              </a:rPr>
              <a:t>least 97 percent </a:t>
            </a:r>
            <a:r>
              <a:rPr lang="en-US" dirty="0" smtClean="0">
                <a:solidFill>
                  <a:schemeClr val="tx1"/>
                </a:solidFill>
              </a:rPr>
              <a:t>of</a:t>
            </a:r>
            <a:r>
              <a:rPr lang="hy-AM" dirty="0" smtClean="0">
                <a:solidFill>
                  <a:schemeClr val="tx1"/>
                </a:solidFill>
              </a:rPr>
              <a:t> </a:t>
            </a:r>
            <a:r>
              <a:rPr lang="en-US" dirty="0" smtClean="0">
                <a:solidFill>
                  <a:schemeClr val="tx1"/>
                </a:solidFill>
              </a:rPr>
              <a:t>procurement </a:t>
            </a:r>
            <a:r>
              <a:rPr lang="en-US" dirty="0">
                <a:solidFill>
                  <a:schemeClr val="tx1"/>
                </a:solidFill>
              </a:rPr>
              <a:t>expenditures for materials, manufacturing, and assembly of products worldwide in 2015. For example</a:t>
            </a:r>
            <a:r>
              <a:rPr lang="en-US" dirty="0" smtClean="0">
                <a:solidFill>
                  <a:schemeClr val="tx1"/>
                </a:solidFill>
              </a:rPr>
              <a:t>.</a:t>
            </a:r>
            <a:endParaRPr lang="hy-AM" dirty="0" smtClean="0">
              <a:solidFill>
                <a:schemeClr val="tx1"/>
              </a:solidFill>
            </a:endParaRPr>
          </a:p>
          <a:p>
            <a:pPr marL="457200" indent="-457200" algn="just">
              <a:buFont typeface="+mj-lt"/>
              <a:buAutoNum type="arabicPeriod"/>
            </a:pPr>
            <a:r>
              <a:rPr lang="en-US" sz="2000" b="1" i="1" dirty="0" smtClean="0">
                <a:solidFill>
                  <a:schemeClr val="accent5">
                    <a:lumMod val="75000"/>
                  </a:schemeClr>
                </a:solidFill>
              </a:rPr>
              <a:t>3M </a:t>
            </a:r>
            <a:r>
              <a:rPr lang="en-US" sz="2000" b="1" i="1" dirty="0">
                <a:solidFill>
                  <a:schemeClr val="accent5">
                    <a:lumMod val="75000"/>
                  </a:schemeClr>
                </a:solidFill>
              </a:rPr>
              <a:t>Co.</a:t>
            </a:r>
          </a:p>
          <a:p>
            <a:pPr marL="457200" indent="-457200" algn="just">
              <a:buFont typeface="+mj-lt"/>
              <a:buAutoNum type="arabicPeriod"/>
            </a:pPr>
            <a:r>
              <a:rPr lang="en-US" sz="2000" b="1" i="1" dirty="0" smtClean="0">
                <a:solidFill>
                  <a:schemeClr val="accent5">
                    <a:lumMod val="75000"/>
                  </a:schemeClr>
                </a:solidFill>
              </a:rPr>
              <a:t>Austria </a:t>
            </a:r>
            <a:r>
              <a:rPr lang="en-US" sz="2000" b="1" i="1" dirty="0">
                <a:solidFill>
                  <a:schemeClr val="accent5">
                    <a:lumMod val="75000"/>
                  </a:schemeClr>
                </a:solidFill>
              </a:rPr>
              <a:t>Microsystems (AMS AG)</a:t>
            </a:r>
          </a:p>
          <a:p>
            <a:pPr marL="457200" indent="-457200" algn="just">
              <a:buFont typeface="+mj-lt"/>
              <a:buAutoNum type="arabicPeriod"/>
            </a:pPr>
            <a:r>
              <a:rPr lang="en-US" sz="2000" b="1" i="1" dirty="0" smtClean="0">
                <a:solidFill>
                  <a:schemeClr val="accent5">
                    <a:lumMod val="75000"/>
                  </a:schemeClr>
                </a:solidFill>
              </a:rPr>
              <a:t>Broadway </a:t>
            </a:r>
            <a:r>
              <a:rPr lang="en-US" sz="2000" b="1" i="1" dirty="0">
                <a:solidFill>
                  <a:schemeClr val="accent5">
                    <a:lumMod val="75000"/>
                  </a:schemeClr>
                </a:solidFill>
              </a:rPr>
              <a:t>Industrial Group Ltd</a:t>
            </a:r>
          </a:p>
          <a:p>
            <a:pPr marL="457200" indent="-457200" algn="just">
              <a:buFont typeface="+mj-lt"/>
              <a:buAutoNum type="arabicPeriod"/>
            </a:pPr>
            <a:r>
              <a:rPr lang="en-US" sz="2000" b="1" i="1" dirty="0" smtClean="0">
                <a:solidFill>
                  <a:schemeClr val="accent5">
                    <a:lumMod val="75000"/>
                  </a:schemeClr>
                </a:solidFill>
              </a:rPr>
              <a:t>Career </a:t>
            </a:r>
            <a:r>
              <a:rPr lang="en-US" sz="2000" b="1" i="1" dirty="0">
                <a:solidFill>
                  <a:schemeClr val="accent5">
                    <a:lumMod val="75000"/>
                  </a:schemeClr>
                </a:solidFill>
              </a:rPr>
              <a:t>Technology (Mfg.) Co. Ltd</a:t>
            </a:r>
          </a:p>
          <a:p>
            <a:pPr marL="457200" indent="-457200" algn="just">
              <a:buFont typeface="+mj-lt"/>
              <a:buAutoNum type="arabicPeriod"/>
            </a:pPr>
            <a:r>
              <a:rPr lang="en-US" sz="2000" b="1" i="1" dirty="0" smtClean="0">
                <a:solidFill>
                  <a:schemeClr val="accent5">
                    <a:lumMod val="75000"/>
                  </a:schemeClr>
                </a:solidFill>
              </a:rPr>
              <a:t>Foxconn </a:t>
            </a:r>
            <a:r>
              <a:rPr lang="en-US" sz="2000" b="1" i="1" dirty="0">
                <a:solidFill>
                  <a:schemeClr val="accent5">
                    <a:lumMod val="75000"/>
                  </a:schemeClr>
                </a:solidFill>
              </a:rPr>
              <a:t>Interconnect </a:t>
            </a:r>
            <a:r>
              <a:rPr lang="en-US" sz="2000" b="1" i="1" dirty="0" smtClean="0">
                <a:solidFill>
                  <a:schemeClr val="accent5">
                    <a:lumMod val="75000"/>
                  </a:schemeClr>
                </a:solidFill>
              </a:rPr>
              <a:t>Technology</a:t>
            </a:r>
            <a:endParaRPr lang="hy-AM" sz="2000" b="1" i="1" dirty="0" smtClean="0">
              <a:solidFill>
                <a:schemeClr val="accent5">
                  <a:lumMod val="75000"/>
                </a:schemeClr>
              </a:solidFill>
            </a:endParaRPr>
          </a:p>
          <a:p>
            <a:pPr marL="457200" indent="-457200" algn="just">
              <a:buFont typeface="+mj-lt"/>
              <a:buAutoNum type="arabicPeriod"/>
            </a:pPr>
            <a:r>
              <a:rPr lang="hy-AM" sz="2000" b="1" i="1" dirty="0" smtClean="0">
                <a:solidFill>
                  <a:schemeClr val="accent5">
                    <a:lumMod val="75000"/>
                  </a:schemeClr>
                </a:solidFill>
              </a:rPr>
              <a:t>.....</a:t>
            </a:r>
            <a:endParaRPr lang="en-US" sz="2000" b="1" i="1" dirty="0">
              <a:solidFill>
                <a:schemeClr val="accent5">
                  <a:lumMod val="75000"/>
                </a:schemeClr>
              </a:solidFill>
            </a:endParaRPr>
          </a:p>
          <a:p>
            <a:pPr algn="ctr"/>
            <a:endParaRPr lang="ru-RU" sz="2000" b="1" i="1" dirty="0">
              <a:solidFill>
                <a:schemeClr val="tx1"/>
              </a:solidFill>
            </a:endParaRPr>
          </a:p>
        </p:txBody>
      </p:sp>
    </p:spTree>
    <p:extLst>
      <p:ext uri="{BB962C8B-B14F-4D97-AF65-F5344CB8AC3E}">
        <p14:creationId xmlns:p14="http://schemas.microsoft.com/office/powerpoint/2010/main" val="28386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267544"/>
          </a:xfrm>
        </p:spPr>
        <p:txBody>
          <a:bodyPr/>
          <a:lstStyle/>
          <a:p>
            <a:r>
              <a:rPr lang="hy-AM"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Apple‘s consumer</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a:xfrm>
            <a:off x="107504" y="1600200"/>
            <a:ext cx="9036496" cy="4853136"/>
          </a:xfrm>
        </p:spPr>
        <p:txBody>
          <a:bodyPr>
            <a:noAutofit/>
          </a:bodyPr>
          <a:lstStyle/>
          <a:p>
            <a:pPr algn="ctr"/>
            <a:r>
              <a:rPr lang="en-US" dirty="0" smtClean="0">
                <a:solidFill>
                  <a:schemeClr val="accent5">
                    <a:lumMod val="75000"/>
                  </a:schemeClr>
                </a:solidFill>
              </a:rPr>
              <a:t>Target </a:t>
            </a:r>
            <a:r>
              <a:rPr lang="en-US" dirty="0">
                <a:solidFill>
                  <a:schemeClr val="accent5">
                    <a:lumMod val="75000"/>
                  </a:schemeClr>
                </a:solidFill>
              </a:rPr>
              <a:t>audience between age 25-45. </a:t>
            </a:r>
            <a:endParaRPr lang="hy-AM" dirty="0" smtClean="0">
              <a:solidFill>
                <a:schemeClr val="accent5">
                  <a:lumMod val="75000"/>
                </a:schemeClr>
              </a:solidFill>
            </a:endParaRPr>
          </a:p>
          <a:p>
            <a:pPr algn="ctr"/>
            <a:r>
              <a:rPr lang="hy-AM" dirty="0" smtClean="0">
                <a:solidFill>
                  <a:schemeClr val="accent5">
                    <a:lumMod val="75000"/>
                  </a:schemeClr>
                </a:solidFill>
              </a:rPr>
              <a:t>First f</a:t>
            </a:r>
            <a:r>
              <a:rPr lang="en-US" dirty="0" err="1" smtClean="0">
                <a:solidFill>
                  <a:schemeClr val="accent5">
                    <a:lumMod val="75000"/>
                  </a:schemeClr>
                </a:solidFill>
              </a:rPr>
              <a:t>ocus</a:t>
            </a:r>
            <a:r>
              <a:rPr lang="en-US" dirty="0" smtClean="0">
                <a:solidFill>
                  <a:schemeClr val="accent5">
                    <a:lumMod val="75000"/>
                  </a:schemeClr>
                </a:solidFill>
              </a:rPr>
              <a:t> </a:t>
            </a:r>
            <a:r>
              <a:rPr lang="en-US" dirty="0">
                <a:solidFill>
                  <a:schemeClr val="accent5">
                    <a:lumMod val="75000"/>
                  </a:schemeClr>
                </a:solidFill>
              </a:rPr>
              <a:t>on middle and upper income </a:t>
            </a:r>
            <a:r>
              <a:rPr lang="en-US" dirty="0" smtClean="0">
                <a:solidFill>
                  <a:schemeClr val="accent5">
                    <a:lumMod val="75000"/>
                  </a:schemeClr>
                </a:solidFill>
              </a:rPr>
              <a:t>individuals.</a:t>
            </a:r>
            <a:endParaRPr lang="hy-AM" dirty="0" smtClean="0">
              <a:solidFill>
                <a:schemeClr val="accent5">
                  <a:lumMod val="75000"/>
                </a:schemeClr>
              </a:solidFill>
            </a:endParaRPr>
          </a:p>
          <a:p>
            <a:pPr algn="ctr"/>
            <a:r>
              <a:rPr lang="en-US" dirty="0" smtClean="0">
                <a:solidFill>
                  <a:schemeClr val="accent5">
                    <a:lumMod val="75000"/>
                  </a:schemeClr>
                </a:solidFill>
              </a:rPr>
              <a:t> </a:t>
            </a:r>
            <a:r>
              <a:rPr lang="en-US" dirty="0">
                <a:solidFill>
                  <a:schemeClr val="accent5">
                    <a:lumMod val="75000"/>
                  </a:schemeClr>
                </a:solidFill>
              </a:rPr>
              <a:t>Secondary focus is on students.</a:t>
            </a:r>
            <a:endParaRPr lang="hy-AM" dirty="0" smtClean="0">
              <a:solidFill>
                <a:schemeClr val="accent5">
                  <a:lumMod val="75000"/>
                </a:schemeClr>
              </a:solidFill>
            </a:endParaRPr>
          </a:p>
          <a:p>
            <a:pPr marL="0" indent="0" algn="just">
              <a:buNone/>
            </a:pPr>
            <a:endParaRPr lang="hy-AM" dirty="0">
              <a:solidFill>
                <a:schemeClr val="accent5">
                  <a:lumMod val="75000"/>
                </a:schemeClr>
              </a:solidFill>
            </a:endParaRPr>
          </a:p>
          <a:p>
            <a:pPr marL="0" indent="0" algn="ctr">
              <a:buNone/>
            </a:pPr>
            <a:r>
              <a:rPr lang="en-US" dirty="0" smtClean="0">
                <a:solidFill>
                  <a:schemeClr val="accent5">
                    <a:lumMod val="75000"/>
                  </a:schemeClr>
                </a:solidFill>
                <a:effectLst>
                  <a:outerShdw blurRad="38100" dist="38100" dir="2700000" algn="tl">
                    <a:srgbClr val="000000">
                      <a:alpha val="43137"/>
                    </a:srgbClr>
                  </a:outerShdw>
                </a:effectLst>
              </a:rPr>
              <a:t>Apple </a:t>
            </a:r>
            <a:r>
              <a:rPr lang="en-US" dirty="0">
                <a:solidFill>
                  <a:schemeClr val="accent5">
                    <a:lumMod val="75000"/>
                  </a:schemeClr>
                </a:solidFill>
                <a:effectLst>
                  <a:outerShdw blurRad="38100" dist="38100" dir="2700000" algn="tl">
                    <a:srgbClr val="000000">
                      <a:alpha val="43137"/>
                    </a:srgbClr>
                  </a:outerShdw>
                </a:effectLst>
              </a:rPr>
              <a:t>Products and Consumer Laws in the United </a:t>
            </a:r>
            <a:r>
              <a:rPr lang="en-US" dirty="0" smtClean="0">
                <a:solidFill>
                  <a:schemeClr val="accent5">
                    <a:lumMod val="75000"/>
                  </a:schemeClr>
                </a:solidFill>
                <a:effectLst>
                  <a:outerShdw blurRad="38100" dist="38100" dir="2700000" algn="tl">
                    <a:srgbClr val="000000">
                      <a:alpha val="43137"/>
                    </a:srgbClr>
                  </a:outerShdw>
                </a:effectLst>
              </a:rPr>
              <a:t>Kingdom</a:t>
            </a:r>
            <a:endParaRPr lang="en-US" dirty="0">
              <a:solidFill>
                <a:schemeClr val="accent5">
                  <a:lumMod val="75000"/>
                </a:schemeClr>
              </a:solidFill>
              <a:effectLst>
                <a:outerShdw blurRad="38100" dist="38100" dir="2700000" algn="tl">
                  <a:srgbClr val="000000">
                    <a:alpha val="43137"/>
                  </a:srgbClr>
                </a:outerShdw>
              </a:effectLst>
            </a:endParaRPr>
          </a:p>
          <a:p>
            <a:pPr marL="0" indent="0" algn="just">
              <a:buNone/>
            </a:pPr>
            <a:r>
              <a:rPr lang="en-US" dirty="0"/>
              <a:t>Under consumer laws in the UK, consumers are entitled to a free of charge repair or replacement, discount or refund by the seller, of defective goods or goods which do not conform with the contract of sale. For goods purchased in England or Wales, these rights expire six years from delivery of the goods and for goods purchased in Scotland, these rights expire five years from delivery of the goods.</a:t>
            </a:r>
            <a:endParaRPr lang="ru-RU" dirty="0"/>
          </a:p>
        </p:txBody>
      </p:sp>
    </p:spTree>
    <p:extLst>
      <p:ext uri="{BB962C8B-B14F-4D97-AF65-F5344CB8AC3E}">
        <p14:creationId xmlns:p14="http://schemas.microsoft.com/office/powerpoint/2010/main" val="15551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586</TotalTime>
  <Words>688</Words>
  <Application>Microsoft Office PowerPoint</Application>
  <PresentationFormat>Экран (4:3)</PresentationFormat>
  <Paragraphs>83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Исполнительная</vt:lpstr>
      <vt:lpstr>Apple Inc.</vt:lpstr>
      <vt:lpstr>INTRODUCTION</vt:lpstr>
      <vt:lpstr>Apple‘s</vt:lpstr>
      <vt:lpstr>Apple‘s Products</vt:lpstr>
      <vt:lpstr>Operating system and Digital content</vt:lpstr>
      <vt:lpstr>Apple's competitors</vt:lpstr>
      <vt:lpstr>Презентация PowerPoint</vt:lpstr>
      <vt:lpstr>Apple Suppliers</vt:lpstr>
      <vt:lpstr>Apple‘s consumer</vt:lpstr>
      <vt:lpstr>Apple distribution </vt:lpstr>
      <vt:lpstr>Презентация PowerPoint</vt:lpstr>
      <vt:lpstr>Apple's basic business strategy </vt:lpstr>
      <vt:lpstr>Critical Business Processes And Business Strategy </vt:lpstr>
      <vt:lpstr>Accounting Information And The Critical Business Processes </vt:lpstr>
      <vt:lpstr>Accounting Methods Vor The Critical Business Processes And Material Misstatement Risk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Comp</dc:creator>
  <cp:lastModifiedBy>Comp</cp:lastModifiedBy>
  <cp:revision>81</cp:revision>
  <dcterms:created xsi:type="dcterms:W3CDTF">2016-10-16T19:23:36Z</dcterms:created>
  <dcterms:modified xsi:type="dcterms:W3CDTF">2016-10-21T11:37:34Z</dcterms:modified>
</cp:coreProperties>
</file>