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93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AC51A8B-B123-4F2D-A662-AA27099ABD08}" type="datetimeFigureOut">
              <a:rPr lang="cs-CZ" smtClean="0"/>
              <a:t>2.12.2015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1A1A21C-4ED8-49EE-9202-C8283159BE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1A8B-B123-4F2D-A662-AA27099ABD08}" type="datetimeFigureOut">
              <a:rPr lang="cs-CZ" smtClean="0"/>
              <a:t>2.12.2015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A21C-4ED8-49EE-9202-C8283159BE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1A8B-B123-4F2D-A662-AA27099ABD08}" type="datetimeFigureOut">
              <a:rPr lang="cs-CZ" smtClean="0"/>
              <a:t>2.12.2015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A21C-4ED8-49EE-9202-C8283159BE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1A8B-B123-4F2D-A662-AA27099ABD08}" type="datetimeFigureOut">
              <a:rPr lang="cs-CZ" smtClean="0"/>
              <a:t>2.12.2015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A21C-4ED8-49EE-9202-C8283159BE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1A8B-B123-4F2D-A662-AA27099ABD08}" type="datetimeFigureOut">
              <a:rPr lang="cs-CZ" smtClean="0"/>
              <a:t>2.12.2015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A21C-4ED8-49EE-9202-C8283159BE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1A8B-B123-4F2D-A662-AA27099ABD08}" type="datetimeFigureOut">
              <a:rPr lang="cs-CZ" smtClean="0"/>
              <a:t>2.12.2015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A21C-4ED8-49EE-9202-C8283159BEB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1A8B-B123-4F2D-A662-AA27099ABD08}" type="datetimeFigureOut">
              <a:rPr lang="cs-CZ" smtClean="0"/>
              <a:t>2.12.2015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A21C-4ED8-49EE-9202-C8283159BEB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1A8B-B123-4F2D-A662-AA27099ABD08}" type="datetimeFigureOut">
              <a:rPr lang="cs-CZ" smtClean="0"/>
              <a:t>2.12.2015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A21C-4ED8-49EE-9202-C8283159BE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1A8B-B123-4F2D-A662-AA27099ABD08}" type="datetimeFigureOut">
              <a:rPr lang="cs-CZ" smtClean="0"/>
              <a:t>2.12.2015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A21C-4ED8-49EE-9202-C8283159BE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AC51A8B-B123-4F2D-A662-AA27099ABD08}" type="datetimeFigureOut">
              <a:rPr lang="cs-CZ" smtClean="0"/>
              <a:t>2.12.2015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1A1A21C-4ED8-49EE-9202-C8283159BE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AC51A8B-B123-4F2D-A662-AA27099ABD08}" type="datetimeFigureOut">
              <a:rPr lang="cs-CZ" smtClean="0"/>
              <a:t>2.12.2015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1A1A21C-4ED8-49EE-9202-C8283159BE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AC51A8B-B123-4F2D-A662-AA27099ABD08}" type="datetimeFigureOut">
              <a:rPr lang="cs-CZ" smtClean="0"/>
              <a:t>2.12.2015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1A1A21C-4ED8-49EE-9202-C8283159BEB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1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Project </a:t>
            </a:r>
            <a:r>
              <a:rPr lang="sk-SK" dirty="0" err="1" smtClean="0"/>
              <a:t>of</a:t>
            </a:r>
            <a:r>
              <a:rPr lang="sk-SK" dirty="0"/>
              <a:t> </a:t>
            </a:r>
            <a:r>
              <a:rPr lang="sk-SK" dirty="0" err="1" smtClean="0"/>
              <a:t>Writing</a:t>
            </a:r>
            <a:r>
              <a:rPr lang="sk-SK" dirty="0" smtClean="0"/>
              <a:t> a </a:t>
            </a:r>
            <a:r>
              <a:rPr lang="sk-SK" dirty="0" err="1" smtClean="0"/>
              <a:t>Thesis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AOMA – </a:t>
            </a:r>
            <a:r>
              <a:rPr lang="sk-SK" dirty="0" err="1" smtClean="0"/>
              <a:t>Seminar</a:t>
            </a:r>
            <a:r>
              <a:rPr lang="sk-SK" dirty="0" smtClean="0"/>
              <a:t> </a:t>
            </a:r>
            <a:r>
              <a:rPr lang="sk-SK" dirty="0" err="1" smtClean="0"/>
              <a:t>Work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Martin </a:t>
            </a:r>
            <a:r>
              <a:rPr lang="sk-SK" dirty="0" err="1" smtClean="0"/>
              <a:t>Lofaj</a:t>
            </a:r>
            <a:endParaRPr lang="sk-SK" dirty="0" smtClean="0"/>
          </a:p>
          <a:p>
            <a:r>
              <a:rPr lang="sk-SK" dirty="0" smtClean="0"/>
              <a:t>390496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540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Current</a:t>
            </a:r>
            <a:r>
              <a:rPr lang="sk-SK" dirty="0" smtClean="0"/>
              <a:t> Reality </a:t>
            </a:r>
            <a:r>
              <a:rPr lang="sk-SK" dirty="0" err="1" smtClean="0"/>
              <a:t>Tree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AOMA - CRT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03"/>
          <a:stretch/>
        </p:blipFill>
        <p:spPr bwMode="auto">
          <a:xfrm>
            <a:off x="1403648" y="2924944"/>
            <a:ext cx="6347683" cy="201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93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Prerequisite</a:t>
            </a:r>
            <a:r>
              <a:rPr lang="sk-SK" dirty="0" smtClean="0"/>
              <a:t> </a:t>
            </a:r>
            <a:r>
              <a:rPr lang="sk-SK" dirty="0" err="1" smtClean="0"/>
              <a:t>Tree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AOMA - PRT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3"/>
          <a:stretch/>
        </p:blipFill>
        <p:spPr bwMode="auto">
          <a:xfrm>
            <a:off x="2051720" y="1772816"/>
            <a:ext cx="4968552" cy="442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5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Ishikawa</a:t>
            </a:r>
            <a:r>
              <a:rPr lang="sk-SK" dirty="0"/>
              <a:t> </a:t>
            </a:r>
            <a:r>
              <a:rPr lang="sk-SK" dirty="0" smtClean="0"/>
              <a:t>Diagram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AOMA - Ishikawa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3"/>
          <a:stretch/>
        </p:blipFill>
        <p:spPr bwMode="auto">
          <a:xfrm>
            <a:off x="2195736" y="1772816"/>
            <a:ext cx="4824536" cy="420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64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Pareto</a:t>
            </a:r>
            <a:r>
              <a:rPr lang="sk-SK" dirty="0" smtClean="0"/>
              <a:t> </a:t>
            </a:r>
            <a:r>
              <a:rPr lang="sk-SK" dirty="0" err="1" smtClean="0"/>
              <a:t>Chart</a:t>
            </a:r>
            <a:r>
              <a:rPr lang="sk-SK" dirty="0" smtClean="0"/>
              <a:t> &amp; </a:t>
            </a:r>
            <a:r>
              <a:rPr lang="sk-SK" dirty="0" err="1" smtClean="0"/>
              <a:t>Lorenz</a:t>
            </a:r>
            <a:r>
              <a:rPr lang="sk-SK" dirty="0" smtClean="0"/>
              <a:t> </a:t>
            </a:r>
            <a:r>
              <a:rPr lang="sk-SK" dirty="0" err="1" smtClean="0"/>
              <a:t>Curve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ok 9">
            <a:hlinkClick r:id="rId2" action="ppaction://hlinksldjump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264696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963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Ishikawa</a:t>
            </a:r>
            <a:r>
              <a:rPr lang="sk-SK" dirty="0" smtClean="0"/>
              <a:t> Diagram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 descr="AOMA - Ishikawa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1"/>
          <a:stretch/>
        </p:blipFill>
        <p:spPr bwMode="auto">
          <a:xfrm>
            <a:off x="2156066" y="1805191"/>
            <a:ext cx="4843453" cy="417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ál 6"/>
          <p:cNvSpPr/>
          <p:nvPr/>
        </p:nvSpPr>
        <p:spPr>
          <a:xfrm>
            <a:off x="2418456" y="2941120"/>
            <a:ext cx="548444" cy="195209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3065094" y="4077072"/>
            <a:ext cx="548444" cy="195209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2609146" y="3943297"/>
            <a:ext cx="630705" cy="195209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3006786" y="2948216"/>
            <a:ext cx="548444" cy="195209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2195736" y="4509120"/>
            <a:ext cx="1224136" cy="195209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2174757" y="3677082"/>
            <a:ext cx="548444" cy="195209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3145650" y="3677081"/>
            <a:ext cx="548444" cy="195209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3765938" y="3079664"/>
            <a:ext cx="548444" cy="195209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3851920" y="2492896"/>
            <a:ext cx="548444" cy="195209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2693440" y="3696881"/>
            <a:ext cx="548444" cy="195209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2609146" y="5301208"/>
            <a:ext cx="548444" cy="195209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4076654" y="3508768"/>
            <a:ext cx="548444" cy="195209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2837863" y="1805191"/>
            <a:ext cx="886290" cy="441864"/>
          </a:xfrm>
          <a:prstGeom prst="rect">
            <a:avLst/>
          </a:prstGeom>
          <a:solidFill>
            <a:srgbClr val="FF0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2925260" y="5532375"/>
            <a:ext cx="886290" cy="441864"/>
          </a:xfrm>
          <a:prstGeom prst="rect">
            <a:avLst/>
          </a:prstGeom>
          <a:solidFill>
            <a:srgbClr val="FF0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70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Contents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Intro</a:t>
            </a:r>
            <a:endParaRPr lang="sk-SK" dirty="0" smtClean="0"/>
          </a:p>
          <a:p>
            <a:r>
              <a:rPr lang="sk-SK" dirty="0" err="1" smtClean="0"/>
              <a:t>Theory</a:t>
            </a:r>
            <a:endParaRPr lang="sk-SK" dirty="0" smtClean="0"/>
          </a:p>
          <a:p>
            <a:r>
              <a:rPr lang="sk-SK" dirty="0" err="1" smtClean="0"/>
              <a:t>Diagrams</a:t>
            </a:r>
            <a:endParaRPr lang="sk-SK" dirty="0" smtClean="0"/>
          </a:p>
          <a:p>
            <a:r>
              <a:rPr lang="sk-SK" dirty="0" err="1" smtClean="0"/>
              <a:t>Conclusion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040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Introduction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Thesis</a:t>
            </a:r>
            <a:r>
              <a:rPr lang="sk-SK" dirty="0" smtClean="0"/>
              <a:t>: XRM and ERP </a:t>
            </a:r>
            <a:r>
              <a:rPr lang="sk-SK" dirty="0" err="1" smtClean="0"/>
              <a:t>Integration</a:t>
            </a:r>
            <a:endParaRPr lang="sk-SK" dirty="0" smtClean="0"/>
          </a:p>
          <a:p>
            <a:r>
              <a:rPr lang="sk-SK" dirty="0" err="1" smtClean="0"/>
              <a:t>Due</a:t>
            </a:r>
            <a:r>
              <a:rPr lang="sk-SK" dirty="0" smtClean="0"/>
              <a:t>: </a:t>
            </a:r>
            <a:r>
              <a:rPr lang="sk-SK" dirty="0" err="1" smtClean="0"/>
              <a:t>May</a:t>
            </a:r>
            <a:r>
              <a:rPr lang="sk-SK" dirty="0" smtClean="0"/>
              <a:t> 13th,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31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Theory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Balanced</a:t>
            </a:r>
            <a:r>
              <a:rPr lang="sk-SK" dirty="0" smtClean="0"/>
              <a:t> </a:t>
            </a:r>
            <a:r>
              <a:rPr lang="sk-SK" dirty="0" err="1" smtClean="0"/>
              <a:t>ScoreCard</a:t>
            </a:r>
            <a:endParaRPr lang="sk-SK" dirty="0" smtClean="0"/>
          </a:p>
          <a:p>
            <a:r>
              <a:rPr lang="sk-SK" dirty="0" smtClean="0"/>
              <a:t>TOC</a:t>
            </a:r>
          </a:p>
          <a:p>
            <a:r>
              <a:rPr lang="sk-SK" dirty="0" smtClean="0"/>
              <a:t>CCPM</a:t>
            </a:r>
          </a:p>
          <a:p>
            <a:r>
              <a:rPr lang="sk-SK" dirty="0" err="1" smtClean="0"/>
              <a:t>Thinking</a:t>
            </a:r>
            <a:r>
              <a:rPr lang="sk-SK" dirty="0" smtClean="0"/>
              <a:t> </a:t>
            </a:r>
            <a:r>
              <a:rPr lang="sk-SK" dirty="0" err="1" smtClean="0"/>
              <a:t>Tools</a:t>
            </a:r>
            <a:endParaRPr lang="sk-SK" dirty="0" smtClean="0"/>
          </a:p>
          <a:p>
            <a:r>
              <a:rPr lang="sk-SK" dirty="0" err="1" smtClean="0"/>
              <a:t>Ishikawa</a:t>
            </a:r>
            <a:r>
              <a:rPr lang="sk-SK" dirty="0" smtClean="0"/>
              <a:t> FBD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143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Diagrams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1916832"/>
            <a:ext cx="6408712" cy="3891844"/>
          </a:xfrm>
          <a:noFill/>
        </p:spPr>
        <p:txBody>
          <a:bodyPr/>
          <a:lstStyle/>
          <a:p>
            <a:r>
              <a:rPr lang="sk-SK" dirty="0" smtClean="0"/>
              <a:t>TOC</a:t>
            </a:r>
          </a:p>
          <a:p>
            <a:pPr lvl="1"/>
            <a:r>
              <a:rPr lang="sk-SK" dirty="0" err="1" smtClean="0">
                <a:hlinkClick r:id="rId2" action="ppaction://hlinksldjump"/>
              </a:rPr>
              <a:t>Resource</a:t>
            </a:r>
            <a:r>
              <a:rPr lang="sk-SK" dirty="0" smtClean="0">
                <a:hlinkClick r:id="rId2" action="ppaction://hlinksldjump"/>
              </a:rPr>
              <a:t> </a:t>
            </a:r>
            <a:r>
              <a:rPr lang="sk-SK" dirty="0" err="1" smtClean="0">
                <a:hlinkClick r:id="rId2" action="ppaction://hlinksldjump"/>
              </a:rPr>
              <a:t>Processing</a:t>
            </a:r>
            <a:endParaRPr lang="sk-SK" dirty="0" smtClean="0"/>
          </a:p>
          <a:p>
            <a:pPr lvl="1"/>
            <a:r>
              <a:rPr lang="sk-SK" dirty="0" err="1" smtClean="0">
                <a:hlinkClick r:id="rId3" action="ppaction://hlinksldjump"/>
              </a:rPr>
              <a:t>Questionnaire</a:t>
            </a:r>
            <a:r>
              <a:rPr lang="sk-SK" dirty="0" smtClean="0">
                <a:hlinkClick r:id="rId3" action="ppaction://hlinksldjump"/>
              </a:rPr>
              <a:t> </a:t>
            </a:r>
            <a:r>
              <a:rPr lang="sk-SK" dirty="0" err="1" smtClean="0">
                <a:hlinkClick r:id="rId3" action="ppaction://hlinksldjump"/>
              </a:rPr>
              <a:t>Processing</a:t>
            </a:r>
            <a:endParaRPr lang="sk-SK" dirty="0" smtClean="0"/>
          </a:p>
          <a:p>
            <a:r>
              <a:rPr lang="sk-SK" dirty="0" err="1" smtClean="0"/>
              <a:t>Thinking</a:t>
            </a:r>
            <a:r>
              <a:rPr lang="sk-SK" dirty="0" smtClean="0"/>
              <a:t> </a:t>
            </a:r>
            <a:r>
              <a:rPr lang="sk-SK" dirty="0" err="1" smtClean="0"/>
              <a:t>Tools</a:t>
            </a:r>
            <a:endParaRPr lang="sk-SK" dirty="0" smtClean="0"/>
          </a:p>
          <a:p>
            <a:pPr lvl="1"/>
            <a:r>
              <a:rPr lang="sk-SK" dirty="0" smtClean="0">
                <a:hlinkClick r:id="rId4" action="ppaction://hlinksldjump"/>
              </a:rPr>
              <a:t>CRT</a:t>
            </a:r>
            <a:endParaRPr lang="sk-SK" dirty="0" smtClean="0"/>
          </a:p>
          <a:p>
            <a:pPr lvl="1"/>
            <a:r>
              <a:rPr lang="sk-SK" dirty="0" smtClean="0">
                <a:hlinkClick r:id="rId5" action="ppaction://hlinksldjump"/>
              </a:rPr>
              <a:t>PT</a:t>
            </a:r>
            <a:endParaRPr lang="sk-SK" dirty="0" smtClean="0"/>
          </a:p>
          <a:p>
            <a:r>
              <a:rPr lang="sk-SK" dirty="0" err="1" smtClean="0"/>
              <a:t>Cause</a:t>
            </a:r>
            <a:r>
              <a:rPr lang="sk-SK" dirty="0" smtClean="0"/>
              <a:t> and </a:t>
            </a:r>
            <a:r>
              <a:rPr lang="sk-SK" dirty="0" err="1" smtClean="0"/>
              <a:t>Effect</a:t>
            </a:r>
            <a:endParaRPr lang="sk-SK" dirty="0" smtClean="0"/>
          </a:p>
          <a:p>
            <a:pPr lvl="1"/>
            <a:r>
              <a:rPr lang="sk-SK" dirty="0" err="1" smtClean="0">
                <a:hlinkClick r:id="rId6" action="ppaction://hlinksldjump"/>
              </a:rPr>
              <a:t>Ishikawa</a:t>
            </a:r>
            <a:r>
              <a:rPr lang="sk-SK" dirty="0" smtClean="0">
                <a:hlinkClick r:id="rId6" action="ppaction://hlinksldjump"/>
              </a:rPr>
              <a:t> Diagram</a:t>
            </a:r>
            <a:endParaRPr lang="sk-SK" dirty="0" smtClean="0"/>
          </a:p>
          <a:p>
            <a:pPr lvl="1"/>
            <a:r>
              <a:rPr lang="sk-SK" dirty="0" err="1" smtClean="0">
                <a:hlinkClick r:id="rId7" action="ppaction://hlinksldjump"/>
              </a:rPr>
              <a:t>Pareto</a:t>
            </a:r>
            <a:r>
              <a:rPr lang="sk-SK" dirty="0" smtClean="0">
                <a:hlinkClick r:id="rId7" action="ppaction://hlinksldjump"/>
              </a:rPr>
              <a:t> and </a:t>
            </a:r>
            <a:r>
              <a:rPr lang="sk-SK" dirty="0" err="1" smtClean="0">
                <a:hlinkClick r:id="rId7" action="ppaction://hlinksldjump"/>
              </a:rPr>
              <a:t>Lorenz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20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Conclusion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Benefits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approach</a:t>
            </a:r>
            <a:endParaRPr lang="sk-SK" dirty="0" smtClean="0"/>
          </a:p>
          <a:p>
            <a:pPr lvl="1"/>
            <a:r>
              <a:rPr lang="sk-SK" dirty="0" err="1" smtClean="0"/>
              <a:t>Insight</a:t>
            </a:r>
            <a:endParaRPr lang="sk-SK" dirty="0" smtClean="0"/>
          </a:p>
          <a:p>
            <a:pPr lvl="1"/>
            <a:r>
              <a:rPr lang="sk-SK" dirty="0" err="1"/>
              <a:t>Awareness</a:t>
            </a:r>
            <a:endParaRPr lang="sk-SK" dirty="0"/>
          </a:p>
          <a:p>
            <a:pPr lvl="1"/>
            <a:r>
              <a:rPr lang="sk-SK" dirty="0" err="1" smtClean="0"/>
              <a:t>Control</a:t>
            </a:r>
            <a:endParaRPr lang="sk-SK" dirty="0" smtClean="0"/>
          </a:p>
          <a:p>
            <a:r>
              <a:rPr lang="sk-SK" dirty="0" err="1" smtClean="0"/>
              <a:t>Advance</a:t>
            </a:r>
            <a:r>
              <a:rPr lang="sk-SK" dirty="0" smtClean="0"/>
              <a:t> </a:t>
            </a:r>
            <a:r>
              <a:rPr lang="sk-SK" dirty="0" err="1" smtClean="0"/>
              <a:t>final</a:t>
            </a:r>
            <a:r>
              <a:rPr lang="sk-SK" dirty="0" smtClean="0"/>
              <a:t> DDL</a:t>
            </a:r>
            <a:endParaRPr lang="sk-SK" dirty="0" smtClean="0"/>
          </a:p>
          <a:p>
            <a:pPr lvl="1"/>
            <a:endParaRPr lang="sk-SK" dirty="0" smtClean="0"/>
          </a:p>
          <a:p>
            <a:pPr lvl="1"/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50483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Thanks</a:t>
            </a:r>
            <a:r>
              <a:rPr lang="sk-SK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3573016"/>
            <a:ext cx="6196405" cy="215005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“Repetition of the same thought or physical action develops into a habit which, repeated frequently enough, becomes an automatic reflex.” </a:t>
            </a:r>
            <a:endParaRPr lang="sk-SK" dirty="0" smtClean="0"/>
          </a:p>
          <a:p>
            <a:pPr marL="0" indent="0" algn="r">
              <a:buNone/>
            </a:pPr>
            <a:r>
              <a:rPr lang="sk-SK" dirty="0" smtClean="0"/>
              <a:t>- </a:t>
            </a:r>
            <a:r>
              <a:rPr lang="sk-SK" dirty="0" err="1" smtClean="0"/>
              <a:t>Norman</a:t>
            </a:r>
            <a:r>
              <a:rPr lang="sk-SK" dirty="0" smtClean="0"/>
              <a:t> Vincent </a:t>
            </a:r>
            <a:r>
              <a:rPr lang="sk-SK" dirty="0" err="1" smtClean="0"/>
              <a:t>Peale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234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Resource</a:t>
            </a:r>
            <a:r>
              <a:rPr lang="cs-CZ" dirty="0"/>
              <a:t> </a:t>
            </a:r>
            <a:r>
              <a:rPr lang="cs-CZ" dirty="0" err="1" smtClean="0"/>
              <a:t>Processing</a:t>
            </a:r>
            <a:endParaRPr lang="cs-CZ" dirty="0"/>
          </a:p>
        </p:txBody>
      </p:sp>
      <p:pic>
        <p:nvPicPr>
          <p:cNvPr id="7170" name="Picture 2" descr="AOMA - Resource process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5"/>
          <a:stretch/>
        </p:blipFill>
        <p:spPr bwMode="auto">
          <a:xfrm>
            <a:off x="1187624" y="2276872"/>
            <a:ext cx="6767932" cy="324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44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Questionnaire</a:t>
            </a:r>
            <a:r>
              <a:rPr lang="sk-SK" dirty="0" smtClean="0"/>
              <a:t> </a:t>
            </a:r>
            <a:r>
              <a:rPr lang="sk-SK" dirty="0" err="1" smtClean="0"/>
              <a:t>Processing</a:t>
            </a:r>
            <a:endParaRPr lang="cs-CZ" dirty="0"/>
          </a:p>
        </p:txBody>
      </p:sp>
      <p:pic>
        <p:nvPicPr>
          <p:cNvPr id="6146" name="Picture 2" descr="AOMA - Questionnaire process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0"/>
          <a:stretch/>
        </p:blipFill>
        <p:spPr bwMode="auto">
          <a:xfrm>
            <a:off x="899592" y="2848455"/>
            <a:ext cx="7382484" cy="282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189885"/>
              </p:ext>
            </p:extLst>
          </p:nvPr>
        </p:nvGraphicFramePr>
        <p:xfrm>
          <a:off x="1619672" y="2348880"/>
          <a:ext cx="609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36504"/>
                <a:gridCol w="1559496"/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Common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Individual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9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104</TotalTime>
  <Words>114</Words>
  <Application>Microsoft Office PowerPoint</Application>
  <PresentationFormat>Předvádění na obrazovce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Špendlík</vt:lpstr>
      <vt:lpstr>Project of Writing a Thesis</vt:lpstr>
      <vt:lpstr>Contents</vt:lpstr>
      <vt:lpstr>Introduction</vt:lpstr>
      <vt:lpstr>Theory</vt:lpstr>
      <vt:lpstr>Diagrams</vt:lpstr>
      <vt:lpstr>Conclusion</vt:lpstr>
      <vt:lpstr>Thanks.</vt:lpstr>
      <vt:lpstr>Resource Processing</vt:lpstr>
      <vt:lpstr>Questionnaire Processing</vt:lpstr>
      <vt:lpstr>Current Reality Tree</vt:lpstr>
      <vt:lpstr>Prerequisite Tree</vt:lpstr>
      <vt:lpstr>Ishikawa Diagram</vt:lpstr>
      <vt:lpstr>Pareto Chart &amp; Lorenz Curve</vt:lpstr>
      <vt:lpstr>Ishikawa Diagram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of Writing a Thesis</dc:title>
  <dc:creator>CIKT</dc:creator>
  <cp:lastModifiedBy>CIKT</cp:lastModifiedBy>
  <cp:revision>10</cp:revision>
  <dcterms:created xsi:type="dcterms:W3CDTF">2015-11-25T15:25:36Z</dcterms:created>
  <dcterms:modified xsi:type="dcterms:W3CDTF">2015-12-02T15:58:18Z</dcterms:modified>
</cp:coreProperties>
</file>