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BF2-5778-4CA6-B05F-70E5A804FB6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202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BF2-5778-4CA6-B05F-70E5A804FB6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419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BF2-5778-4CA6-B05F-70E5A804FB6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0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BF2-5778-4CA6-B05F-70E5A804FB6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97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BF2-5778-4CA6-B05F-70E5A804FB6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549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BF2-5778-4CA6-B05F-70E5A804FB6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94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BF2-5778-4CA6-B05F-70E5A804FB6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969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BF2-5778-4CA6-B05F-70E5A804FB6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7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BF2-5778-4CA6-B05F-70E5A804FB6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48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BF2-5778-4CA6-B05F-70E5A804FB6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428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51BF2-5778-4CA6-B05F-70E5A804FB6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60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51BF2-5778-4CA6-B05F-70E5A804FB62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64046-9FA1-4899-8D3E-469B8ECB8B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110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Funkční klíče MS Dynamics NAC 2009 </a:t>
            </a:r>
            <a:r>
              <a:rPr lang="cs-CZ" dirty="0" err="1" smtClean="0"/>
              <a:t>Classic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Skorkovský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4960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General </a:t>
            </a:r>
            <a:r>
              <a:rPr lang="cs-CZ" dirty="0" err="1" smtClean="0"/>
              <a:t>outline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259632" y="1628800"/>
            <a:ext cx="1296144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bg2"/>
                </a:solidFill>
              </a:rPr>
              <a:t>Customer</a:t>
            </a:r>
            <a:r>
              <a:rPr lang="cs-CZ" b="1" dirty="0" smtClean="0">
                <a:solidFill>
                  <a:schemeClr val="bg2"/>
                </a:solidFill>
              </a:rPr>
              <a:t> </a:t>
            </a:r>
            <a:r>
              <a:rPr lang="cs-CZ" b="1" dirty="0" err="1" smtClean="0">
                <a:solidFill>
                  <a:schemeClr val="bg2"/>
                </a:solidFill>
              </a:rPr>
              <a:t>Card</a:t>
            </a:r>
            <a:endParaRPr lang="cs-CZ" b="1" dirty="0">
              <a:solidFill>
                <a:schemeClr val="bg2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5733256"/>
            <a:ext cx="4116833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dirty="0" err="1" smtClean="0"/>
              <a:t>Customer</a:t>
            </a:r>
            <a:r>
              <a:rPr lang="cs-CZ" sz="900" dirty="0" smtClean="0"/>
              <a:t> </a:t>
            </a:r>
            <a:r>
              <a:rPr lang="cs-CZ" sz="900" dirty="0" err="1" smtClean="0"/>
              <a:t>Card</a:t>
            </a:r>
            <a:r>
              <a:rPr lang="cs-CZ" sz="900" dirty="0" smtClean="0"/>
              <a:t>=karta zákazníka</a:t>
            </a:r>
          </a:p>
          <a:p>
            <a:r>
              <a:rPr lang="cs-CZ" sz="900" dirty="0" err="1" smtClean="0"/>
              <a:t>Vendor</a:t>
            </a:r>
            <a:r>
              <a:rPr lang="cs-CZ" sz="900" dirty="0" smtClean="0"/>
              <a:t> </a:t>
            </a:r>
            <a:r>
              <a:rPr lang="cs-CZ" sz="900" dirty="0" err="1" smtClean="0"/>
              <a:t>Card</a:t>
            </a:r>
            <a:r>
              <a:rPr lang="cs-CZ" sz="900" dirty="0" smtClean="0"/>
              <a:t>=karta dodavatele</a:t>
            </a:r>
          </a:p>
          <a:p>
            <a:r>
              <a:rPr lang="cs-CZ" sz="900" dirty="0" smtClean="0"/>
              <a:t>Sales </a:t>
            </a:r>
            <a:r>
              <a:rPr lang="cs-CZ" sz="900" dirty="0" err="1" smtClean="0"/>
              <a:t>Order</a:t>
            </a:r>
            <a:r>
              <a:rPr lang="cs-CZ" sz="900" dirty="0" smtClean="0"/>
              <a:t> </a:t>
            </a:r>
            <a:r>
              <a:rPr lang="cs-CZ" sz="900" dirty="0" err="1" smtClean="0"/>
              <a:t>Header</a:t>
            </a:r>
            <a:r>
              <a:rPr lang="cs-CZ" sz="900" dirty="0" smtClean="0"/>
              <a:t>=hlavička prodejní objednávky</a:t>
            </a:r>
          </a:p>
          <a:p>
            <a:r>
              <a:rPr lang="cs-CZ" sz="900" dirty="0" err="1" smtClean="0"/>
              <a:t>Purchase</a:t>
            </a:r>
            <a:r>
              <a:rPr lang="cs-CZ" sz="900" dirty="0" smtClean="0"/>
              <a:t> </a:t>
            </a:r>
            <a:r>
              <a:rPr lang="cs-CZ" sz="900" dirty="0" err="1" smtClean="0"/>
              <a:t>Order</a:t>
            </a:r>
            <a:r>
              <a:rPr lang="cs-CZ" sz="900" dirty="0" smtClean="0"/>
              <a:t> </a:t>
            </a:r>
            <a:r>
              <a:rPr lang="cs-CZ" sz="900" dirty="0" err="1" smtClean="0"/>
              <a:t>Header</a:t>
            </a:r>
            <a:r>
              <a:rPr lang="cs-CZ" sz="900" dirty="0" smtClean="0"/>
              <a:t> =hlavička nákupní objednávky</a:t>
            </a:r>
          </a:p>
          <a:p>
            <a:r>
              <a:rPr lang="cs-CZ" sz="900" dirty="0" smtClean="0"/>
              <a:t>Lines = řádka, List= seznam, </a:t>
            </a:r>
            <a:r>
              <a:rPr lang="cs-CZ" sz="900" dirty="0" err="1" smtClean="0"/>
              <a:t>Entries</a:t>
            </a:r>
            <a:r>
              <a:rPr lang="cs-CZ" sz="900" dirty="0" smtClean="0"/>
              <a:t>-položky ,</a:t>
            </a:r>
            <a:r>
              <a:rPr lang="cs-CZ" sz="900" dirty="0" err="1" smtClean="0"/>
              <a:t>Credit</a:t>
            </a:r>
            <a:r>
              <a:rPr lang="cs-CZ" sz="900" dirty="0" smtClean="0"/>
              <a:t> </a:t>
            </a:r>
            <a:r>
              <a:rPr lang="cs-CZ" sz="900" dirty="0" err="1" smtClean="0"/>
              <a:t>Note</a:t>
            </a:r>
            <a:r>
              <a:rPr lang="cs-CZ" sz="900" dirty="0" smtClean="0"/>
              <a:t> </a:t>
            </a:r>
            <a:r>
              <a:rPr lang="cs-CZ" sz="900" dirty="0" err="1" smtClean="0"/>
              <a:t>header</a:t>
            </a:r>
            <a:r>
              <a:rPr lang="cs-CZ" sz="900" dirty="0" smtClean="0"/>
              <a:t>=hlavička dobropisu</a:t>
            </a:r>
            <a:endParaRPr lang="cs-CZ" sz="900" dirty="0"/>
          </a:p>
        </p:txBody>
      </p:sp>
      <p:sp>
        <p:nvSpPr>
          <p:cNvPr id="6" name="Obdélník 5"/>
          <p:cNvSpPr/>
          <p:nvPr/>
        </p:nvSpPr>
        <p:spPr>
          <a:xfrm>
            <a:off x="7380312" y="1493670"/>
            <a:ext cx="1296144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rgbClr val="FF0000"/>
                </a:solidFill>
              </a:rPr>
              <a:t>Sales </a:t>
            </a:r>
            <a:r>
              <a:rPr lang="cs-CZ" sz="1200" b="1" dirty="0" err="1" smtClean="0">
                <a:solidFill>
                  <a:srgbClr val="FF0000"/>
                </a:solidFill>
              </a:rPr>
              <a:t>Order</a:t>
            </a:r>
            <a:endParaRPr lang="cs-CZ" sz="1200" b="1" dirty="0" smtClean="0">
              <a:solidFill>
                <a:srgbClr val="FF0000"/>
              </a:solidFill>
            </a:endParaRPr>
          </a:p>
          <a:p>
            <a:pPr algn="ctr"/>
            <a:r>
              <a:rPr lang="cs-CZ" sz="1200" b="1" dirty="0" err="1" smtClean="0">
                <a:solidFill>
                  <a:srgbClr val="FF0000"/>
                </a:solidFill>
              </a:rPr>
              <a:t>Header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7380591" y="3283420"/>
            <a:ext cx="1296144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 smtClean="0">
                <a:solidFill>
                  <a:srgbClr val="FF0000"/>
                </a:solidFill>
              </a:rPr>
              <a:t>Purchase</a:t>
            </a:r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cs-CZ" sz="1200" b="1" dirty="0" err="1" smtClean="0">
                <a:solidFill>
                  <a:srgbClr val="FF0000"/>
                </a:solidFill>
              </a:rPr>
              <a:t>Order</a:t>
            </a:r>
            <a:endParaRPr lang="cs-CZ" sz="1200" b="1" dirty="0" smtClean="0">
              <a:solidFill>
                <a:srgbClr val="FF0000"/>
              </a:solidFill>
            </a:endParaRPr>
          </a:p>
          <a:p>
            <a:pPr algn="ctr"/>
            <a:r>
              <a:rPr lang="cs-CZ" sz="1200" b="1" dirty="0" err="1" smtClean="0">
                <a:solidFill>
                  <a:srgbClr val="FF0000"/>
                </a:solidFill>
              </a:rPr>
              <a:t>Header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415654" y="5409220"/>
            <a:ext cx="1296144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err="1" smtClean="0">
                <a:solidFill>
                  <a:srgbClr val="FF0000"/>
                </a:solidFill>
              </a:rPr>
              <a:t>Credit</a:t>
            </a:r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cs-CZ" sz="1200" b="1" dirty="0" err="1" smtClean="0">
                <a:solidFill>
                  <a:srgbClr val="FF0000"/>
                </a:solidFill>
              </a:rPr>
              <a:t>Note</a:t>
            </a:r>
            <a:r>
              <a:rPr lang="cs-CZ" sz="1200" b="1" dirty="0" smtClean="0">
                <a:solidFill>
                  <a:srgbClr val="FF0000"/>
                </a:solidFill>
              </a:rPr>
              <a:t> </a:t>
            </a:r>
            <a:r>
              <a:rPr lang="cs-CZ" sz="1200" b="1" dirty="0" err="1" smtClean="0">
                <a:solidFill>
                  <a:srgbClr val="FF0000"/>
                </a:solidFill>
              </a:rPr>
              <a:t>Header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312353" y="3546496"/>
            <a:ext cx="1296144" cy="64807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bg1"/>
                </a:solidFill>
              </a:rPr>
              <a:t>Vendor</a:t>
            </a:r>
            <a:r>
              <a:rPr lang="cs-CZ" b="1" dirty="0" smtClean="0">
                <a:solidFill>
                  <a:schemeClr val="bg1"/>
                </a:solidFill>
              </a:rPr>
              <a:t> </a:t>
            </a:r>
            <a:r>
              <a:rPr lang="cs-CZ" b="1" dirty="0" err="1" smtClean="0">
                <a:solidFill>
                  <a:schemeClr val="bg1"/>
                </a:solidFill>
              </a:rPr>
              <a:t>Card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296158" y="3139550"/>
            <a:ext cx="1296144" cy="985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293741" y="5081597"/>
            <a:ext cx="1296144" cy="98528"/>
          </a:xfrm>
          <a:prstGeom prst="rect">
            <a:avLst/>
          </a:prstGeom>
          <a:solidFill>
            <a:srgbClr val="CC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293741" y="4878644"/>
            <a:ext cx="1296144" cy="98528"/>
          </a:xfrm>
          <a:prstGeom prst="rect">
            <a:avLst/>
          </a:prstGeom>
          <a:solidFill>
            <a:srgbClr val="CC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293741" y="4653136"/>
            <a:ext cx="1296144" cy="98528"/>
          </a:xfrm>
          <a:prstGeom prst="rect">
            <a:avLst/>
          </a:prstGeom>
          <a:solidFill>
            <a:srgbClr val="CC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293741" y="4473949"/>
            <a:ext cx="1296144" cy="98528"/>
          </a:xfrm>
          <a:prstGeom prst="rect">
            <a:avLst/>
          </a:prstGeom>
          <a:solidFill>
            <a:srgbClr val="CC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296158" y="2985957"/>
            <a:ext cx="1296144" cy="985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293741" y="2805266"/>
            <a:ext cx="1296144" cy="985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293741" y="2618726"/>
            <a:ext cx="1296144" cy="985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8" name="Šipka dolů 17"/>
          <p:cNvSpPr/>
          <p:nvPr/>
        </p:nvSpPr>
        <p:spPr>
          <a:xfrm>
            <a:off x="2339752" y="2133053"/>
            <a:ext cx="144016" cy="48567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ů 18"/>
          <p:cNvSpPr/>
          <p:nvPr/>
        </p:nvSpPr>
        <p:spPr>
          <a:xfrm>
            <a:off x="2336203" y="3951731"/>
            <a:ext cx="144016" cy="48567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2577386" y="3936606"/>
            <a:ext cx="53251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F5</a:t>
            </a:r>
            <a:endParaRPr lang="cs-CZ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2589885" y="2095506"/>
            <a:ext cx="53251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F5</a:t>
            </a:r>
            <a:endParaRPr lang="cs-CZ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Pravá složená závorka 21"/>
          <p:cNvSpPr/>
          <p:nvPr/>
        </p:nvSpPr>
        <p:spPr>
          <a:xfrm>
            <a:off x="2771474" y="4455086"/>
            <a:ext cx="144342" cy="725039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Pravá složená závorka 22"/>
          <p:cNvSpPr/>
          <p:nvPr/>
        </p:nvSpPr>
        <p:spPr>
          <a:xfrm>
            <a:off x="2771474" y="2618726"/>
            <a:ext cx="144342" cy="647637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25" name="Obdélník 24"/>
          <p:cNvSpPr/>
          <p:nvPr/>
        </p:nvSpPr>
        <p:spPr>
          <a:xfrm>
            <a:off x="2957136" y="4679617"/>
            <a:ext cx="901209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Vendor</a:t>
            </a:r>
            <a:r>
              <a:rPr lang="cs-CZ" sz="1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List</a:t>
            </a:r>
            <a:endParaRPr lang="cs-CZ" sz="1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2994477" y="2678920"/>
            <a:ext cx="105176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Customer</a:t>
            </a:r>
            <a:r>
              <a:rPr lang="cs-CZ" sz="1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List</a:t>
            </a:r>
            <a:endParaRPr lang="cs-CZ" sz="1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cxnSp>
        <p:nvCxnSpPr>
          <p:cNvPr id="28" name="Přímá spojnice 27"/>
          <p:cNvCxnSpPr>
            <a:stCxn id="12" idx="1"/>
          </p:cNvCxnSpPr>
          <p:nvPr/>
        </p:nvCxnSpPr>
        <p:spPr>
          <a:xfrm flipH="1">
            <a:off x="1033418" y="4927908"/>
            <a:ext cx="26032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H="1">
            <a:off x="1052575" y="3035246"/>
            <a:ext cx="25977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1052575" y="3848185"/>
            <a:ext cx="0" cy="10807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1033418" y="1978130"/>
            <a:ext cx="0" cy="10807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1033418" y="1978130"/>
            <a:ext cx="221119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>
            <a:off x="1036380" y="3870532"/>
            <a:ext cx="259778" cy="65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bdélník 40"/>
          <p:cNvSpPr/>
          <p:nvPr/>
        </p:nvSpPr>
        <p:spPr>
          <a:xfrm>
            <a:off x="132909" y="4077476"/>
            <a:ext cx="92044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Shift-F5</a:t>
            </a:r>
            <a:endParaRPr lang="cs-CZ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132909" y="2297839"/>
            <a:ext cx="92044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Shift-F5</a:t>
            </a:r>
            <a:endParaRPr lang="cs-CZ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4283968" y="1628800"/>
            <a:ext cx="1656184" cy="985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1" name="Obdélník 50"/>
          <p:cNvSpPr/>
          <p:nvPr/>
        </p:nvSpPr>
        <p:spPr>
          <a:xfrm>
            <a:off x="4287556" y="1804577"/>
            <a:ext cx="1656184" cy="985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2" name="Obdélník 51"/>
          <p:cNvSpPr/>
          <p:nvPr/>
        </p:nvSpPr>
        <p:spPr>
          <a:xfrm>
            <a:off x="4283968" y="1958503"/>
            <a:ext cx="1656184" cy="985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3" name="Obdélník 52"/>
          <p:cNvSpPr/>
          <p:nvPr/>
        </p:nvSpPr>
        <p:spPr>
          <a:xfrm>
            <a:off x="4287556" y="2133053"/>
            <a:ext cx="1656184" cy="985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4" name="Obdélník 53"/>
          <p:cNvSpPr/>
          <p:nvPr/>
        </p:nvSpPr>
        <p:spPr>
          <a:xfrm>
            <a:off x="4307733" y="2786854"/>
            <a:ext cx="1656184" cy="985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5" name="Obdélník 54"/>
          <p:cNvSpPr/>
          <p:nvPr/>
        </p:nvSpPr>
        <p:spPr>
          <a:xfrm>
            <a:off x="4297555" y="2968840"/>
            <a:ext cx="1656184" cy="9857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6" name="Obdélník 55"/>
          <p:cNvSpPr/>
          <p:nvPr/>
        </p:nvSpPr>
        <p:spPr>
          <a:xfrm>
            <a:off x="4297555" y="4192155"/>
            <a:ext cx="1656184" cy="9857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7" name="Obdélník 56"/>
          <p:cNvSpPr/>
          <p:nvPr/>
        </p:nvSpPr>
        <p:spPr>
          <a:xfrm>
            <a:off x="4283968" y="3607456"/>
            <a:ext cx="1656184" cy="9857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8" name="Obdélník 57"/>
          <p:cNvSpPr/>
          <p:nvPr/>
        </p:nvSpPr>
        <p:spPr>
          <a:xfrm>
            <a:off x="4297555" y="3798621"/>
            <a:ext cx="1656184" cy="9857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9" name="Obdélník 58"/>
          <p:cNvSpPr/>
          <p:nvPr/>
        </p:nvSpPr>
        <p:spPr>
          <a:xfrm>
            <a:off x="4311321" y="3982079"/>
            <a:ext cx="1656184" cy="9857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0" name="Obdélník 59"/>
          <p:cNvSpPr/>
          <p:nvPr/>
        </p:nvSpPr>
        <p:spPr>
          <a:xfrm>
            <a:off x="4331498" y="5004312"/>
            <a:ext cx="1656184" cy="9857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1" name="Obdélník 60"/>
          <p:cNvSpPr/>
          <p:nvPr/>
        </p:nvSpPr>
        <p:spPr>
          <a:xfrm>
            <a:off x="4331498" y="4782371"/>
            <a:ext cx="1656184" cy="9857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2" name="Šipka doprava 61"/>
          <p:cNvSpPr/>
          <p:nvPr/>
        </p:nvSpPr>
        <p:spPr>
          <a:xfrm>
            <a:off x="3037733" y="1484981"/>
            <a:ext cx="1030211" cy="7466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Ctrl-F5</a:t>
            </a:r>
            <a:endParaRPr lang="cs-CZ" dirty="0"/>
          </a:p>
        </p:txBody>
      </p:sp>
      <p:sp>
        <p:nvSpPr>
          <p:cNvPr id="63" name="Šipka doprava 62"/>
          <p:cNvSpPr/>
          <p:nvPr/>
        </p:nvSpPr>
        <p:spPr>
          <a:xfrm>
            <a:off x="3182200" y="3507271"/>
            <a:ext cx="1030211" cy="7466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Ctrl-F5</a:t>
            </a:r>
            <a:endParaRPr lang="cs-CZ" dirty="0"/>
          </a:p>
        </p:txBody>
      </p:sp>
      <p:sp>
        <p:nvSpPr>
          <p:cNvPr id="64" name="Pravá složená závorka 63"/>
          <p:cNvSpPr/>
          <p:nvPr/>
        </p:nvSpPr>
        <p:spPr>
          <a:xfrm>
            <a:off x="5047923" y="874312"/>
            <a:ext cx="155448" cy="1103818"/>
          </a:xfrm>
          <a:prstGeom prst="rightBrace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bdélník 64"/>
          <p:cNvSpPr/>
          <p:nvPr/>
        </p:nvSpPr>
        <p:spPr>
          <a:xfrm>
            <a:off x="4473808" y="980728"/>
            <a:ext cx="1276503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Customer</a:t>
            </a:r>
            <a:r>
              <a:rPr lang="cs-CZ" sz="1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cs-CZ" sz="1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Entries</a:t>
            </a:r>
            <a:endParaRPr lang="cs-CZ" sz="1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cxnSp>
        <p:nvCxnSpPr>
          <p:cNvPr id="67" name="Přímá spojnice 66"/>
          <p:cNvCxnSpPr/>
          <p:nvPr/>
        </p:nvCxnSpPr>
        <p:spPr>
          <a:xfrm>
            <a:off x="5112058" y="2357116"/>
            <a:ext cx="0" cy="36018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>
            <a:off x="5125647" y="4388572"/>
            <a:ext cx="9374" cy="335374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Šipka doleva 70"/>
          <p:cNvSpPr/>
          <p:nvPr/>
        </p:nvSpPr>
        <p:spPr>
          <a:xfrm>
            <a:off x="6156176" y="1556792"/>
            <a:ext cx="792088" cy="6255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F11</a:t>
            </a:r>
            <a:endParaRPr lang="cs-CZ" dirty="0"/>
          </a:p>
        </p:txBody>
      </p:sp>
      <p:sp>
        <p:nvSpPr>
          <p:cNvPr id="74" name="Šipka doleva 73"/>
          <p:cNvSpPr/>
          <p:nvPr/>
        </p:nvSpPr>
        <p:spPr>
          <a:xfrm>
            <a:off x="6308576" y="3261397"/>
            <a:ext cx="792088" cy="6255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F11</a:t>
            </a:r>
            <a:endParaRPr lang="cs-CZ" dirty="0"/>
          </a:p>
        </p:txBody>
      </p:sp>
      <p:sp>
        <p:nvSpPr>
          <p:cNvPr id="75" name="Šipka doleva 74"/>
          <p:cNvSpPr/>
          <p:nvPr/>
        </p:nvSpPr>
        <p:spPr>
          <a:xfrm>
            <a:off x="6389743" y="5500121"/>
            <a:ext cx="792088" cy="62555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F11</a:t>
            </a:r>
            <a:endParaRPr lang="cs-CZ" dirty="0"/>
          </a:p>
        </p:txBody>
      </p:sp>
      <p:sp>
        <p:nvSpPr>
          <p:cNvPr id="76" name="Obdélník 75"/>
          <p:cNvSpPr/>
          <p:nvPr/>
        </p:nvSpPr>
        <p:spPr>
          <a:xfrm>
            <a:off x="4338673" y="5845922"/>
            <a:ext cx="1656184" cy="9857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7" name="Obdélník 76"/>
          <p:cNvSpPr/>
          <p:nvPr/>
        </p:nvSpPr>
        <p:spPr>
          <a:xfrm>
            <a:off x="4338673" y="5636726"/>
            <a:ext cx="1656184" cy="9857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8" name="Obdélník 77"/>
          <p:cNvSpPr/>
          <p:nvPr/>
        </p:nvSpPr>
        <p:spPr>
          <a:xfrm>
            <a:off x="7380312" y="2223444"/>
            <a:ext cx="1296144" cy="9857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9" name="Obdélník 78"/>
          <p:cNvSpPr/>
          <p:nvPr/>
        </p:nvSpPr>
        <p:spPr>
          <a:xfrm>
            <a:off x="7384458" y="2390373"/>
            <a:ext cx="1296144" cy="9857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0" name="Obdélník 79"/>
          <p:cNvSpPr/>
          <p:nvPr/>
        </p:nvSpPr>
        <p:spPr>
          <a:xfrm>
            <a:off x="7378708" y="4006575"/>
            <a:ext cx="1296144" cy="9857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1" name="Obdélník 80"/>
          <p:cNvSpPr/>
          <p:nvPr/>
        </p:nvSpPr>
        <p:spPr>
          <a:xfrm>
            <a:off x="7380591" y="4203206"/>
            <a:ext cx="1296144" cy="9857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2" name="Obdélník 81"/>
          <p:cNvSpPr/>
          <p:nvPr/>
        </p:nvSpPr>
        <p:spPr>
          <a:xfrm>
            <a:off x="7415654" y="6125671"/>
            <a:ext cx="1296144" cy="9857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3" name="Obdélník 82"/>
          <p:cNvSpPr/>
          <p:nvPr/>
        </p:nvSpPr>
        <p:spPr>
          <a:xfrm>
            <a:off x="7384458" y="4410537"/>
            <a:ext cx="1296144" cy="9857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4" name="Pravá složená závorka 83"/>
          <p:cNvSpPr/>
          <p:nvPr/>
        </p:nvSpPr>
        <p:spPr>
          <a:xfrm>
            <a:off x="5052610" y="2854555"/>
            <a:ext cx="155448" cy="1103818"/>
          </a:xfrm>
          <a:prstGeom prst="rightBrace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Obdélník 84"/>
          <p:cNvSpPr/>
          <p:nvPr/>
        </p:nvSpPr>
        <p:spPr>
          <a:xfrm>
            <a:off x="4531450" y="3103746"/>
            <a:ext cx="1161216" cy="276999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/>
              </a:rPr>
              <a:t>Vendor</a:t>
            </a:r>
            <a:r>
              <a:rPr lang="cs-CZ" sz="1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/>
              </a:rPr>
              <a:t>  </a:t>
            </a:r>
            <a:r>
              <a:rPr lang="cs-CZ" sz="1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/>
              </a:rPr>
              <a:t>Entries</a:t>
            </a:r>
            <a:endParaRPr lang="cs-CZ" sz="1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  <p:sp>
        <p:nvSpPr>
          <p:cNvPr id="87" name="Obdélník 86"/>
          <p:cNvSpPr/>
          <p:nvPr/>
        </p:nvSpPr>
        <p:spPr>
          <a:xfrm>
            <a:off x="4248460" y="5270720"/>
            <a:ext cx="1842491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1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Customer</a:t>
            </a:r>
            <a:r>
              <a:rPr lang="cs-CZ" sz="1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/</a:t>
            </a:r>
            <a:r>
              <a:rPr lang="cs-CZ" sz="1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/>
              </a:rPr>
              <a:t>Vendor</a:t>
            </a:r>
            <a:r>
              <a:rPr lang="cs-CZ" sz="1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 </a:t>
            </a:r>
            <a:r>
              <a:rPr lang="cs-CZ" sz="1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Entries</a:t>
            </a:r>
            <a:endParaRPr lang="cs-CZ" sz="1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667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keys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F3 -  New</a:t>
            </a:r>
          </a:p>
          <a:p>
            <a:r>
              <a:rPr lang="cs-CZ" dirty="0" smtClean="0"/>
              <a:t>F4 – </a:t>
            </a:r>
            <a:r>
              <a:rPr lang="cs-CZ" dirty="0" err="1" smtClean="0"/>
              <a:t>Delete</a:t>
            </a:r>
            <a:endParaRPr lang="cs-CZ" dirty="0" smtClean="0"/>
          </a:p>
          <a:p>
            <a:r>
              <a:rPr lang="cs-CZ" dirty="0" smtClean="0"/>
              <a:t>F7 –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Field</a:t>
            </a:r>
            <a:r>
              <a:rPr lang="cs-CZ" dirty="0" smtClean="0"/>
              <a:t> </a:t>
            </a:r>
            <a:r>
              <a:rPr lang="cs-CZ" dirty="0" err="1" smtClean="0"/>
              <a:t>Filter</a:t>
            </a:r>
            <a:endParaRPr lang="cs-CZ" dirty="0" smtClean="0"/>
          </a:p>
          <a:p>
            <a:r>
              <a:rPr lang="cs-CZ" dirty="0" smtClean="0"/>
              <a:t>F9 – </a:t>
            </a:r>
            <a:r>
              <a:rPr lang="cs-CZ" dirty="0" err="1" smtClean="0"/>
              <a:t>Statistics</a:t>
            </a:r>
            <a:endParaRPr lang="cs-CZ" dirty="0" smtClean="0"/>
          </a:p>
          <a:p>
            <a:r>
              <a:rPr lang="cs-CZ" dirty="0" smtClean="0"/>
              <a:t>Ctrl-F8 – </a:t>
            </a:r>
            <a:r>
              <a:rPr lang="cs-CZ" dirty="0" err="1" smtClean="0"/>
              <a:t>Magnifying</a:t>
            </a:r>
            <a:r>
              <a:rPr lang="cs-CZ" dirty="0" smtClean="0"/>
              <a:t> </a:t>
            </a:r>
            <a:r>
              <a:rPr lang="cs-CZ" dirty="0" err="1" smtClean="0"/>
              <a:t>Glass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15135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122</Words>
  <Application>Microsoft Office PowerPoint</Application>
  <PresentationFormat>Předvádění na obrazovce (4:3)</PresentationFormat>
  <Paragraphs>63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Funkční klíče MS Dynamics NAC 2009 Classic</vt:lpstr>
      <vt:lpstr>General outline </vt:lpstr>
      <vt:lpstr>Other keys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Funkční klíče MS Dynamics NAC 2009 Classic</dc:title>
  <dc:creator>Skorkovsky Jaromir</dc:creator>
  <cp:lastModifiedBy>Skorkovsky Jaromir</cp:lastModifiedBy>
  <cp:revision>5</cp:revision>
  <dcterms:created xsi:type="dcterms:W3CDTF">2016-03-10T10:22:52Z</dcterms:created>
  <dcterms:modified xsi:type="dcterms:W3CDTF">2016-09-21T08:04:00Z</dcterms:modified>
</cp:coreProperties>
</file>