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21.9.2016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MS Dynamics NAV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list</a:t>
            </a:r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Introduction MS Dynamics NAV I.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Fuction keys</vt:lpstr>
      <vt:lpstr>Header-lines (documents)</vt:lpstr>
      <vt:lpstr>Prezentace aplikace PowerPoint</vt:lpstr>
      <vt:lpstr>After posting (registering) document (F11) a system creates entries (transactions)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14</cp:revision>
  <dcterms:created xsi:type="dcterms:W3CDTF">2014-09-15T11:04:04Z</dcterms:created>
  <dcterms:modified xsi:type="dcterms:W3CDTF">2016-09-21T07:57:49Z</dcterms:modified>
</cp:coreProperties>
</file>