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5" r:id="rId9"/>
    <p:sldId id="272" r:id="rId10"/>
    <p:sldId id="273" r:id="rId11"/>
    <p:sldId id="263" r:id="rId12"/>
    <p:sldId id="274" r:id="rId13"/>
    <p:sldId id="271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21.9.2016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MS Dynamics NAV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</a:t>
            </a:r>
            <a:r>
              <a:rPr lang="en-US" sz="1800" dirty="0" err="1" smtClean="0"/>
              <a:t>busine</a:t>
            </a:r>
            <a:r>
              <a:rPr lang="cs-CZ" sz="1800" dirty="0" smtClean="0"/>
              <a:t>s</a:t>
            </a:r>
            <a:r>
              <a:rPr lang="en-US" sz="1800" dirty="0" smtClean="0"/>
              <a:t>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528604" cy="545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Fuction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484784"/>
            <a:ext cx="5788868" cy="3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Header</a:t>
            </a:r>
            <a:r>
              <a:rPr lang="cs-CZ" dirty="0" smtClean="0"/>
              <a:t>-lines (</a:t>
            </a:r>
            <a:r>
              <a:rPr lang="cs-CZ" dirty="0" err="1" smtClean="0"/>
              <a:t>documents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706" y="157095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Sales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Delivery</a:t>
            </a:r>
            <a:r>
              <a:rPr lang="cs-CZ" sz="2000" dirty="0" smtClean="0"/>
              <a:t> list</a:t>
            </a:r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Receipt</a:t>
            </a:r>
            <a:endParaRPr lang="cs-CZ" sz="2000" dirty="0" smtClean="0"/>
          </a:p>
          <a:p>
            <a:r>
              <a:rPr lang="cs-CZ" sz="2000" dirty="0" err="1" smtClean="0"/>
              <a:t>Credit</a:t>
            </a:r>
            <a:r>
              <a:rPr lang="cs-CZ" sz="2000" dirty="0" smtClean="0"/>
              <a:t> </a:t>
            </a:r>
            <a:r>
              <a:rPr lang="cs-CZ" sz="2000" dirty="0" err="1" smtClean="0"/>
              <a:t>memo</a:t>
            </a:r>
            <a:endParaRPr lang="cs-CZ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14" y="1554436"/>
            <a:ext cx="5760640" cy="441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71600" y="1988840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83642" y="1451517"/>
            <a:ext cx="5976664" cy="262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97813" y="4149081"/>
            <a:ext cx="5962493" cy="1119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1464" y="3501008"/>
            <a:ext cx="8810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HEADER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227772" y="4913381"/>
            <a:ext cx="7441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Line(s)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2339752" y="2060848"/>
            <a:ext cx="54389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2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314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posting (registering) document (F11) a system creates entries (transactions)</a:t>
            </a:r>
            <a:endParaRPr lang="en-US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9" y="4149080"/>
            <a:ext cx="6567064" cy="234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402856" cy="24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899592" y="3356992"/>
            <a:ext cx="129614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Ctrl-F5</a:t>
            </a:r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4644008" y="4365103"/>
            <a:ext cx="864096" cy="2130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76056" y="3545607"/>
            <a:ext cx="1008112" cy="819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3068960"/>
            <a:ext cx="2837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these amounts</a:t>
            </a:r>
          </a:p>
          <a:p>
            <a:r>
              <a:rPr lang="en-US" dirty="0" smtClean="0"/>
              <a:t>is Balance (calculated field) </a:t>
            </a:r>
          </a:p>
          <a:p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644008" y="1844824"/>
            <a:ext cx="1584176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779912" y="1726689"/>
            <a:ext cx="864096" cy="236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F12 to open </a:t>
            </a:r>
          </a:p>
          <a:p>
            <a:r>
              <a:rPr lang="en-US" dirty="0" smtClean="0"/>
              <a:t>Password (if applied)</a:t>
            </a:r>
          </a:p>
          <a:p>
            <a:r>
              <a:rPr lang="en-US" dirty="0" smtClean="0"/>
              <a:t>Menu File-&gt;database</a:t>
            </a:r>
          </a:p>
          <a:p>
            <a:r>
              <a:rPr lang="en-US" dirty="0" smtClean="0"/>
              <a:t>Menu File-&gt;company</a:t>
            </a:r>
          </a:p>
          <a:p>
            <a:r>
              <a:rPr lang="en-US" dirty="0" smtClean="0"/>
              <a:t>Application menu : </a:t>
            </a:r>
            <a:r>
              <a:rPr lang="en-US" sz="2000" dirty="0" smtClean="0"/>
              <a:t>Financial Management, Sales, Purchase,</a:t>
            </a:r>
            <a:r>
              <a:rPr lang="cs-CZ" sz="2000" dirty="0" smtClean="0"/>
              <a:t> </a:t>
            </a:r>
            <a:r>
              <a:rPr lang="en-US" sz="2000" dirty="0" smtClean="0"/>
              <a:t>Warehouse Management….Administration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005078" cy="264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191683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2132856"/>
            <a:ext cx="144016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868144" y="285293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13176"/>
            <a:ext cx="2076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03688"/>
            <a:ext cx="2819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doprava 13"/>
          <p:cNvSpPr/>
          <p:nvPr/>
        </p:nvSpPr>
        <p:spPr>
          <a:xfrm>
            <a:off x="3203848" y="5445224"/>
            <a:ext cx="2304256" cy="6480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65" y="1268760"/>
            <a:ext cx="1752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>
            <a:endCxn id="7170" idx="1"/>
          </p:cNvCxnSpPr>
          <p:nvPr/>
        </p:nvCxnSpPr>
        <p:spPr>
          <a:xfrm flipV="1">
            <a:off x="2627784" y="1735485"/>
            <a:ext cx="926581" cy="541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</a:t>
            </a:r>
            <a:r>
              <a:rPr lang="cs-CZ" dirty="0" smtClean="0"/>
              <a:t> area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556792"/>
            <a:ext cx="6879864" cy="411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059832" y="2348880"/>
            <a:ext cx="4024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800" b="1" dirty="0" smtClean="0">
                <a:solidFill>
                  <a:srgbClr val="BC0000"/>
                </a:solidFill>
                <a:latin typeface="+mj-lt"/>
              </a:rPr>
              <a:t>Working  area  </a:t>
            </a:r>
          </a:p>
          <a:p>
            <a:endParaRPr lang="en-GB" dirty="0">
              <a:solidFill>
                <a:srgbClr val="BC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0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endParaRPr lang="cs-CZ" dirty="0" smtClean="0"/>
          </a:p>
          <a:p>
            <a:r>
              <a:rPr lang="cs-CZ" dirty="0" err="1" smtClean="0"/>
              <a:t>Vendor</a:t>
            </a:r>
            <a:r>
              <a:rPr lang="cs-CZ" dirty="0" smtClean="0"/>
              <a:t> =</a:t>
            </a:r>
            <a:r>
              <a:rPr lang="cs-CZ" dirty="0" err="1" smtClean="0"/>
              <a:t>Supplier</a:t>
            </a:r>
            <a:r>
              <a:rPr lang="cs-CZ" dirty="0" smtClean="0"/>
              <a:t>=</a:t>
            </a:r>
            <a:r>
              <a:rPr lang="cs-CZ" dirty="0" err="1" smtClean="0"/>
              <a:t>Creditor</a:t>
            </a:r>
            <a:endParaRPr lang="cs-CZ" dirty="0" smtClean="0"/>
          </a:p>
          <a:p>
            <a:r>
              <a:rPr lang="cs-CZ" dirty="0" err="1" smtClean="0"/>
              <a:t>Item</a:t>
            </a:r>
            <a:endParaRPr lang="cs-CZ" dirty="0" smtClean="0"/>
          </a:p>
          <a:p>
            <a:r>
              <a:rPr lang="cs-CZ" dirty="0" err="1" smtClean="0"/>
              <a:t>Account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7369"/>
              </p:ext>
            </p:extLst>
          </p:nvPr>
        </p:nvGraphicFramePr>
        <p:xfrm>
          <a:off x="1054727" y="4283859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031184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445224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843808" y="191683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372200" y="1916832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Table-&gt;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window</a:t>
            </a:r>
            <a:r>
              <a:rPr lang="cs-CZ" dirty="0" smtClean="0"/>
              <a:t>) to display data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15287"/>
              </p:ext>
            </p:extLst>
          </p:nvPr>
        </p:nvGraphicFramePr>
        <p:xfrm>
          <a:off x="539552" y="1484784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22872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2987824" y="3068960"/>
            <a:ext cx="1227736" cy="11521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4498256" cy="24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914733" y="3929831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List (F5)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9163"/>
            <a:ext cx="3635206" cy="194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prava 14"/>
          <p:cNvSpPr/>
          <p:nvPr/>
        </p:nvSpPr>
        <p:spPr>
          <a:xfrm>
            <a:off x="4863340" y="4639759"/>
            <a:ext cx="612068" cy="309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8947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971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7" y="3789041"/>
            <a:ext cx="195683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5301208"/>
            <a:ext cx="1912531" cy="133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90" y="1724109"/>
            <a:ext cx="4696222" cy="26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2060848"/>
            <a:ext cx="21057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642097" y="3501008"/>
            <a:ext cx="2011293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351707" y="3933056"/>
            <a:ext cx="230168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53390" y="4339126"/>
            <a:ext cx="753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List (F5)</a:t>
            </a:r>
            <a:endParaRPr lang="cs-CZ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99" y="4626667"/>
            <a:ext cx="5099582" cy="214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Šipka dolů 19"/>
          <p:cNvSpPr/>
          <p:nvPr/>
        </p:nvSpPr>
        <p:spPr>
          <a:xfrm>
            <a:off x="4315443" y="4114795"/>
            <a:ext cx="360040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4373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65" y="2514057"/>
            <a:ext cx="5040560" cy="212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302458" y="273058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302458" y="2465598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>
                <a:solidFill>
                  <a:srgbClr val="FF0000"/>
                </a:solidFill>
              </a:rPr>
              <a:t>Cursor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r>
              <a:rPr lang="cs-CZ" sz="1100" dirty="0" err="1" smtClean="0">
                <a:solidFill>
                  <a:srgbClr val="FF0000"/>
                </a:solidFill>
              </a:rPr>
              <a:t>position</a:t>
            </a:r>
            <a:endParaRPr lang="cs-CZ" sz="1100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2549728" cy="13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70600" y="2231926"/>
            <a:ext cx="0" cy="2781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139952" y="4149080"/>
            <a:ext cx="3600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2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Sorting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49" y="1700808"/>
            <a:ext cx="67421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27183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47"/>
            <a:ext cx="3745148" cy="28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371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78186"/>
            <a:ext cx="2495790" cy="7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39552" y="3209847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944859"/>
            <a:ext cx="1381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 smtClean="0">
                <a:solidFill>
                  <a:srgbClr val="FF0000"/>
                </a:solidFill>
              </a:rPr>
              <a:t>Cursor</a:t>
            </a: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err="1" smtClean="0">
                <a:solidFill>
                  <a:srgbClr val="FF0000"/>
                </a:solidFill>
              </a:rPr>
              <a:t>position</a:t>
            </a:r>
            <a:endParaRPr lang="cs-CZ" sz="11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2267744" y="2050951"/>
            <a:ext cx="1080120" cy="101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1844824"/>
            <a:ext cx="144748" cy="33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63888" y="2728835"/>
            <a:ext cx="648072" cy="1080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212" y="2816778"/>
            <a:ext cx="1080852" cy="82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74" y="3209847"/>
            <a:ext cx="2512470" cy="33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92080" y="2708766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>
            <a:stCxn id="19" idx="3"/>
          </p:cNvCxnSpPr>
          <p:nvPr/>
        </p:nvCxnSpPr>
        <p:spPr>
          <a:xfrm flipV="1">
            <a:off x="6264188" y="1731863"/>
            <a:ext cx="396044" cy="1084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60232" y="1434334"/>
            <a:ext cx="1848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To </a:t>
            </a:r>
            <a:r>
              <a:rPr lang="cs-CZ" sz="1400" dirty="0" err="1" smtClean="0"/>
              <a:t>get</a:t>
            </a:r>
            <a:r>
              <a:rPr lang="cs-CZ" sz="1400" dirty="0" smtClean="0"/>
              <a:t> </a:t>
            </a:r>
            <a:r>
              <a:rPr lang="cs-CZ" sz="1400" dirty="0" err="1" smtClean="0"/>
              <a:t>filtering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criteria</a:t>
            </a:r>
            <a:endParaRPr lang="cs-CZ" sz="1400" dirty="0"/>
          </a:p>
        </p:txBody>
      </p:sp>
      <p:sp>
        <p:nvSpPr>
          <p:cNvPr id="17" name="Šipka doprava 16"/>
          <p:cNvSpPr/>
          <p:nvPr/>
        </p:nvSpPr>
        <p:spPr>
          <a:xfrm>
            <a:off x="7020272" y="1916832"/>
            <a:ext cx="1584176" cy="1007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See</a:t>
            </a:r>
            <a:r>
              <a:rPr lang="cs-CZ" sz="1200" b="1" dirty="0" smtClean="0">
                <a:solidFill>
                  <a:srgbClr val="FF0000"/>
                </a:solidFill>
              </a:rPr>
              <a:t> 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10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Introduction MS Dynamics NAV I.</vt:lpstr>
      <vt:lpstr>First steps</vt:lpstr>
      <vt:lpstr>Working area</vt:lpstr>
      <vt:lpstr>Source data</vt:lpstr>
      <vt:lpstr>Table-&gt;form (window) to display data</vt:lpstr>
      <vt:lpstr>Item</vt:lpstr>
      <vt:lpstr>Searching in lists </vt:lpstr>
      <vt:lpstr>Sorting in lists</vt:lpstr>
      <vt:lpstr>Simple filter setup (one field only)</vt:lpstr>
      <vt:lpstr>Filtering criteria</vt:lpstr>
      <vt:lpstr>Fuction keys</vt:lpstr>
      <vt:lpstr>Header-lines (documents)</vt:lpstr>
      <vt:lpstr>Prezentace aplikace PowerPoint</vt:lpstr>
      <vt:lpstr>After posting (registering) document (F11) a system creates entries (transactions)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14</cp:revision>
  <dcterms:created xsi:type="dcterms:W3CDTF">2014-09-15T11:04:04Z</dcterms:created>
  <dcterms:modified xsi:type="dcterms:W3CDTF">2016-09-21T07:57:49Z</dcterms:modified>
</cp:coreProperties>
</file>