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18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DCAA84-1166-4261-A2E1-F9E022C25875}" type="slidenum">
              <a:rPr lang="cs-CZ" altLang="cs-CZ">
                <a:solidFill>
                  <a:srgbClr val="000000"/>
                </a:solidFill>
              </a:rPr>
              <a:pPr/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20382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82B94C-DF9D-4AB8-AF1A-65470371BCBE}" type="slidenum">
              <a:rPr lang="cs-CZ" altLang="cs-CZ">
                <a:solidFill>
                  <a:srgbClr val="000000"/>
                </a:solidFill>
              </a:rPr>
              <a:pPr/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45203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E1E0BC-C7BA-4A97-AEBE-3B74922031F8}" type="slidenum">
              <a:rPr lang="cs-CZ" altLang="cs-CZ">
                <a:solidFill>
                  <a:srgbClr val="000000"/>
                </a:solidFill>
              </a:rPr>
              <a:pPr/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44593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2F04B0-C16C-4204-90CD-66A066999F10}" type="slidenum">
              <a:rPr lang="cs-CZ" altLang="cs-CZ">
                <a:solidFill>
                  <a:srgbClr val="000000"/>
                </a:solidFill>
              </a:rPr>
              <a:pPr/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3532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6FE850-693C-4BDA-8197-CCBC23C0F859}" type="slidenum">
              <a:rPr lang="cs-CZ" altLang="cs-CZ">
                <a:solidFill>
                  <a:srgbClr val="000000"/>
                </a:solidFill>
              </a:rPr>
              <a:pPr/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1661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261933-3590-4709-9361-0165ED787A26}" type="slidenum">
              <a:rPr lang="cs-CZ" altLang="cs-CZ">
                <a:solidFill>
                  <a:srgbClr val="000000"/>
                </a:solidFill>
              </a:rPr>
              <a:pPr/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87875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5FA520-B573-4ACA-B399-D9358B1D2941}" type="slidenum">
              <a:rPr lang="cs-CZ" altLang="cs-CZ">
                <a:solidFill>
                  <a:srgbClr val="000000"/>
                </a:solidFill>
              </a:rPr>
              <a:pPr/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1792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AD0B5A-B172-4B99-9994-98BE9F598DF4}" type="slidenum">
              <a:rPr lang="cs-CZ" altLang="cs-CZ">
                <a:solidFill>
                  <a:srgbClr val="000000"/>
                </a:solidFill>
              </a:rPr>
              <a:pPr/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67017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B8CE61-C7AD-4F9D-AF30-493A536A9BF9}" type="slidenum">
              <a:rPr lang="cs-CZ" altLang="cs-CZ">
                <a:solidFill>
                  <a:srgbClr val="000000"/>
                </a:solidFill>
              </a:rPr>
              <a:pPr/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98105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CB9A20-7609-4BDF-AEC7-B8CA8A307CBE}" type="slidenum">
              <a:rPr lang="cs-CZ" altLang="cs-CZ">
                <a:solidFill>
                  <a:srgbClr val="000000"/>
                </a:solidFill>
              </a:rPr>
              <a:pPr/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8826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1125B1-2D52-480C-B152-A7627EBB4709}" type="slidenum">
              <a:rPr lang="cs-CZ" altLang="cs-CZ">
                <a:solidFill>
                  <a:srgbClr val="000000"/>
                </a:solidFill>
              </a:rPr>
              <a:pPr/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18890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78AA9F5-A8D1-4903-9277-3827586041AA}" type="slidenum">
              <a:rPr lang="cs-CZ" altLang="cs-CZ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27578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250825" y="260350"/>
            <a:ext cx="8569325" cy="3041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altLang="cs-CZ" sz="2400" b="1">
                <a:solidFill>
                  <a:srgbClr val="A50021"/>
                </a:solidFill>
              </a:rPr>
              <a:t>Oddíl II: Správný proces přinese správné výsledky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cs-CZ" altLang="cs-CZ" sz="2000" b="1" u="sng">
                <a:solidFill>
                  <a:srgbClr val="000000"/>
                </a:solidFill>
              </a:rPr>
              <a:t>Zásada 3.</a:t>
            </a:r>
            <a:r>
              <a:rPr lang="cs-CZ" altLang="cs-CZ" sz="2000" b="1">
                <a:solidFill>
                  <a:srgbClr val="000000"/>
                </a:solidFill>
              </a:rPr>
              <a:t> Využívejte systému „tahu“, abyste se vyhnuli nadvýrobě.</a:t>
            </a:r>
          </a:p>
          <a:p>
            <a:pPr fontAlgn="base">
              <a:spcBef>
                <a:spcPct val="25000"/>
              </a:spcBef>
              <a:spcAft>
                <a:spcPct val="0"/>
              </a:spcAft>
              <a:buFontTx/>
              <a:buChar char="•"/>
            </a:pPr>
            <a:r>
              <a:rPr lang="cs-CZ" altLang="cs-CZ">
                <a:solidFill>
                  <a:srgbClr val="000000"/>
                </a:solidFill>
              </a:rPr>
              <a:t> Svým zákazníkům v následujících etapách výrobního procesu poskytujte to co chtějí a v množství, které chtějí. Doplňování materiálu, které je iniciováno spotřebou, je základní zásadou přístupu just-in-time.</a:t>
            </a:r>
          </a:p>
          <a:p>
            <a:pPr fontAlgn="base">
              <a:spcBef>
                <a:spcPct val="25000"/>
              </a:spcBef>
              <a:spcAft>
                <a:spcPct val="0"/>
              </a:spcAft>
              <a:buFontTx/>
              <a:buChar char="•"/>
            </a:pPr>
            <a:r>
              <a:rPr lang="cs-CZ" altLang="cs-CZ">
                <a:solidFill>
                  <a:srgbClr val="000000"/>
                </a:solidFill>
              </a:rPr>
              <a:t> Snižte na nejnižší možnou úroveň své zásoby rozpracované výroby i skladové zásoby tak, že budete udržovat na skladě jen malá množství jednotlivých výrobků a budete je doplňovat podle toho, kolik zákazníci skutečně odeberou.</a:t>
            </a:r>
          </a:p>
          <a:p>
            <a:pPr fontAlgn="base">
              <a:spcBef>
                <a:spcPct val="25000"/>
              </a:spcBef>
              <a:spcAft>
                <a:spcPct val="0"/>
              </a:spcAft>
              <a:buFontTx/>
              <a:buChar char="•"/>
            </a:pPr>
            <a:r>
              <a:rPr lang="cs-CZ" altLang="cs-CZ">
                <a:solidFill>
                  <a:srgbClr val="000000"/>
                </a:solidFill>
              </a:rPr>
              <a:t> Citlivě reagujte na každodenní změny v poptávce zákazníků. </a:t>
            </a:r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1042988" y="4076700"/>
            <a:ext cx="2089150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cs-CZ" altLang="cs-CZ" b="1">
                <a:solidFill>
                  <a:srgbClr val="000000"/>
                </a:solidFill>
              </a:rPr>
              <a:t>DODAVATEL</a:t>
            </a:r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6011863" y="4076700"/>
            <a:ext cx="2159000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cs-CZ" altLang="cs-CZ" b="1">
                <a:solidFill>
                  <a:srgbClr val="000000"/>
                </a:solidFill>
              </a:rPr>
              <a:t>ODBĚRATEL</a:t>
            </a:r>
          </a:p>
        </p:txBody>
      </p:sp>
      <p:sp>
        <p:nvSpPr>
          <p:cNvPr id="7173" name="Line 5"/>
          <p:cNvSpPr>
            <a:spLocks noChangeShapeType="1"/>
          </p:cNvSpPr>
          <p:nvPr/>
        </p:nvSpPr>
        <p:spPr bwMode="auto">
          <a:xfrm>
            <a:off x="3276600" y="4149725"/>
            <a:ext cx="2590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7174" name="Line 6"/>
          <p:cNvSpPr>
            <a:spLocks noChangeShapeType="1"/>
          </p:cNvSpPr>
          <p:nvPr/>
        </p:nvSpPr>
        <p:spPr bwMode="auto">
          <a:xfrm flipH="1">
            <a:off x="3203575" y="4437063"/>
            <a:ext cx="27368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4067175" y="3716338"/>
            <a:ext cx="11525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cs-CZ" altLang="cs-CZ" b="1">
                <a:solidFill>
                  <a:srgbClr val="333399"/>
                </a:solidFill>
              </a:rPr>
              <a:t>TLAK</a:t>
            </a:r>
          </a:p>
        </p:txBody>
      </p:sp>
      <p:sp>
        <p:nvSpPr>
          <p:cNvPr id="7176" name="Text Box 8"/>
          <p:cNvSpPr txBox="1">
            <a:spLocks noChangeArrowheads="1"/>
          </p:cNvSpPr>
          <p:nvPr/>
        </p:nvSpPr>
        <p:spPr bwMode="auto">
          <a:xfrm>
            <a:off x="3995738" y="4508500"/>
            <a:ext cx="129698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cs-CZ" altLang="cs-CZ" b="1">
                <a:solidFill>
                  <a:srgbClr val="333399"/>
                </a:solidFill>
              </a:rPr>
              <a:t>TAH</a:t>
            </a:r>
          </a:p>
        </p:txBody>
      </p:sp>
      <p:sp>
        <p:nvSpPr>
          <p:cNvPr id="7177" name="Text Box 9"/>
          <p:cNvSpPr txBox="1">
            <a:spLocks noChangeArrowheads="1"/>
          </p:cNvSpPr>
          <p:nvPr/>
        </p:nvSpPr>
        <p:spPr bwMode="auto">
          <a:xfrm>
            <a:off x="971550" y="5084763"/>
            <a:ext cx="3600450" cy="779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cs-CZ" altLang="cs-CZ">
                <a:solidFill>
                  <a:srgbClr val="000000"/>
                </a:solidFill>
                <a:latin typeface="Comic Sans MS" pitchFamily="66" charset="0"/>
              </a:rPr>
              <a:t>Just-in-time (JIT)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cs-CZ" altLang="cs-CZ">
                <a:solidFill>
                  <a:srgbClr val="000000"/>
                </a:solidFill>
                <a:latin typeface="Comic Sans MS" pitchFamily="66" charset="0"/>
              </a:rPr>
              <a:t>Kanban </a:t>
            </a:r>
          </a:p>
        </p:txBody>
      </p:sp>
      <p:sp>
        <p:nvSpPr>
          <p:cNvPr id="7178" name="Text Box 10"/>
          <p:cNvSpPr txBox="1">
            <a:spLocks noChangeArrowheads="1"/>
          </p:cNvSpPr>
          <p:nvPr/>
        </p:nvSpPr>
        <p:spPr bwMode="auto">
          <a:xfrm>
            <a:off x="5292725" y="5300663"/>
            <a:ext cx="244792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cs-CZ" altLang="cs-CZ">
                <a:solidFill>
                  <a:srgbClr val="000000"/>
                </a:solidFill>
                <a:latin typeface="Comic Sans MS" pitchFamily="66" charset="0"/>
              </a:rPr>
              <a:t>Velmi malé až jednokusové dávky</a:t>
            </a:r>
          </a:p>
        </p:txBody>
      </p:sp>
    </p:spTree>
    <p:extLst>
      <p:ext uri="{BB962C8B-B14F-4D97-AF65-F5344CB8AC3E}">
        <p14:creationId xmlns:p14="http://schemas.microsoft.com/office/powerpoint/2010/main" val="1219949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115</Words>
  <Application>Microsoft Office PowerPoint</Application>
  <PresentationFormat>Předvádění na obrazovce (4:3)</PresentationFormat>
  <Paragraphs>12</Paragraphs>
  <Slides>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2" baseType="lpstr">
      <vt:lpstr>Výchozí návrh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Blazek Ladislav</dc:creator>
  <cp:lastModifiedBy>Blazek Ladislav</cp:lastModifiedBy>
  <cp:revision>1</cp:revision>
  <dcterms:created xsi:type="dcterms:W3CDTF">2015-09-15T08:14:14Z</dcterms:created>
  <dcterms:modified xsi:type="dcterms:W3CDTF">2015-09-15T08:19:07Z</dcterms:modified>
</cp:coreProperties>
</file>