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34"/>
  </p:handout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57" r:id="rId13"/>
    <p:sldId id="269" r:id="rId14"/>
    <p:sldId id="258" r:id="rId15"/>
    <p:sldId id="259" r:id="rId16"/>
    <p:sldId id="260" r:id="rId17"/>
    <p:sldId id="261" r:id="rId18"/>
    <p:sldId id="262" r:id="rId19"/>
    <p:sldId id="268" r:id="rId20"/>
    <p:sldId id="263" r:id="rId21"/>
    <p:sldId id="264" r:id="rId22"/>
    <p:sldId id="265" r:id="rId23"/>
    <p:sldId id="266" r:id="rId24"/>
    <p:sldId id="267" r:id="rId25"/>
    <p:sldId id="270" r:id="rId26"/>
    <p:sldId id="271" r:id="rId27"/>
    <p:sldId id="272" r:id="rId28"/>
    <p:sldId id="273" r:id="rId29"/>
    <p:sldId id="277" r:id="rId30"/>
    <p:sldId id="274" r:id="rId31"/>
    <p:sldId id="275" r:id="rId32"/>
    <p:sldId id="276" r:id="rId33"/>
  </p:sldIdLst>
  <p:sldSz cx="9144000" cy="6858000" type="screen4x3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94660"/>
  </p:normalViewPr>
  <p:slideViewPr>
    <p:cSldViewPr>
      <p:cViewPr varScale="1">
        <p:scale>
          <a:sx n="78" d="100"/>
          <a:sy n="78" d="100"/>
        </p:scale>
        <p:origin x="8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Štěrba" userId="6f3da7df930b9d87" providerId="LiveId" clId="{EF669864-2ED7-4834-BFA2-7AF817F97605}"/>
    <pc:docChg chg="undo custSel addSld delSld modSld sldOrd">
      <pc:chgData name="Martin Štěrba" userId="6f3da7df930b9d87" providerId="LiveId" clId="{EF669864-2ED7-4834-BFA2-7AF817F97605}" dt="2017-10-08T17:25:00.094" v="225" actId="20577"/>
      <pc:docMkLst>
        <pc:docMk/>
      </pc:docMkLst>
      <pc:sldChg chg="modSp">
        <pc:chgData name="Martin Štěrba" userId="6f3da7df930b9d87" providerId="LiveId" clId="{EF669864-2ED7-4834-BFA2-7AF817F97605}" dt="2017-10-08T16:04:10.673" v="55" actId="6549"/>
        <pc:sldMkLst>
          <pc:docMk/>
          <pc:sldMk cId="0" sldId="257"/>
        </pc:sldMkLst>
        <pc:spChg chg="mod">
          <ac:chgData name="Martin Štěrba" userId="6f3da7df930b9d87" providerId="LiveId" clId="{EF669864-2ED7-4834-BFA2-7AF817F97605}" dt="2017-10-08T16:04:10.673" v="55" actId="6549"/>
          <ac:spMkLst>
            <pc:docMk/>
            <pc:sldMk cId="0" sldId="257"/>
            <ac:spMk id="4099" creationId="{00000000-0000-0000-0000-000000000000}"/>
          </ac:spMkLst>
        </pc:spChg>
      </pc:sldChg>
      <pc:sldChg chg="modSp">
        <pc:chgData name="Martin Štěrba" userId="6f3da7df930b9d87" providerId="LiveId" clId="{EF669864-2ED7-4834-BFA2-7AF817F97605}" dt="2017-10-08T17:16:09.245" v="169" actId="27636"/>
        <pc:sldMkLst>
          <pc:docMk/>
          <pc:sldMk cId="0" sldId="263"/>
        </pc:sldMkLst>
        <pc:spChg chg="mod">
          <ac:chgData name="Martin Štěrba" userId="6f3da7df930b9d87" providerId="LiveId" clId="{EF669864-2ED7-4834-BFA2-7AF817F97605}" dt="2017-10-08T17:16:09.245" v="169" actId="27636"/>
          <ac:spMkLst>
            <pc:docMk/>
            <pc:sldMk cId="0" sldId="263"/>
            <ac:spMk id="11267" creationId="{00000000-0000-0000-0000-000000000000}"/>
          </ac:spMkLst>
        </pc:spChg>
      </pc:sldChg>
      <pc:sldChg chg="modSp">
        <pc:chgData name="Martin Štěrba" userId="6f3da7df930b9d87" providerId="LiveId" clId="{EF669864-2ED7-4834-BFA2-7AF817F97605}" dt="2017-10-08T17:16:26.572" v="171" actId="27636"/>
        <pc:sldMkLst>
          <pc:docMk/>
          <pc:sldMk cId="0" sldId="264"/>
        </pc:sldMkLst>
        <pc:spChg chg="mod">
          <ac:chgData name="Martin Štěrba" userId="6f3da7df930b9d87" providerId="LiveId" clId="{EF669864-2ED7-4834-BFA2-7AF817F97605}" dt="2017-10-08T17:16:26.572" v="171" actId="27636"/>
          <ac:spMkLst>
            <pc:docMk/>
            <pc:sldMk cId="0" sldId="264"/>
            <ac:spMk id="12291" creationId="{00000000-0000-0000-0000-000000000000}"/>
          </ac:spMkLst>
        </pc:spChg>
      </pc:sldChg>
      <pc:sldChg chg="modSp">
        <pc:chgData name="Martin Štěrba" userId="6f3da7df930b9d87" providerId="LiveId" clId="{EF669864-2ED7-4834-BFA2-7AF817F97605}" dt="2017-10-08T17:17:38.196" v="197" actId="20577"/>
        <pc:sldMkLst>
          <pc:docMk/>
          <pc:sldMk cId="0" sldId="266"/>
        </pc:sldMkLst>
        <pc:spChg chg="mod">
          <ac:chgData name="Martin Štěrba" userId="6f3da7df930b9d87" providerId="LiveId" clId="{EF669864-2ED7-4834-BFA2-7AF817F97605}" dt="2017-10-08T17:17:38.196" v="197" actId="20577"/>
          <ac:spMkLst>
            <pc:docMk/>
            <pc:sldMk cId="0" sldId="266"/>
            <ac:spMk id="14339" creationId="{00000000-0000-0000-0000-000000000000}"/>
          </ac:spMkLst>
        </pc:spChg>
      </pc:sldChg>
      <pc:sldChg chg="ord">
        <pc:chgData name="Martin Štěrba" userId="6f3da7df930b9d87" providerId="LiveId" clId="{EF669864-2ED7-4834-BFA2-7AF817F97605}" dt="2017-10-08T16:02:49.603" v="19"/>
        <pc:sldMkLst>
          <pc:docMk/>
          <pc:sldMk cId="0" sldId="269"/>
        </pc:sldMkLst>
      </pc:sldChg>
      <pc:sldChg chg="modSp">
        <pc:chgData name="Martin Štěrba" userId="6f3da7df930b9d87" providerId="LiveId" clId="{EF669864-2ED7-4834-BFA2-7AF817F97605}" dt="2017-10-08T16:00:10.582" v="17" actId="20577"/>
        <pc:sldMkLst>
          <pc:docMk/>
          <pc:sldMk cId="3599321685" sldId="279"/>
        </pc:sldMkLst>
        <pc:spChg chg="mod">
          <ac:chgData name="Martin Štěrba" userId="6f3da7df930b9d87" providerId="LiveId" clId="{EF669864-2ED7-4834-BFA2-7AF817F97605}" dt="2017-10-08T16:00:10.582" v="17" actId="20577"/>
          <ac:spMkLst>
            <pc:docMk/>
            <pc:sldMk cId="3599321685" sldId="279"/>
            <ac:spMk id="2" creationId="{00000000-0000-0000-0000-000000000000}"/>
          </ac:spMkLst>
        </pc:spChg>
      </pc:sldChg>
      <pc:sldChg chg="addSp delSp modSp add del">
        <pc:chgData name="Martin Štěrba" userId="6f3da7df930b9d87" providerId="LiveId" clId="{EF669864-2ED7-4834-BFA2-7AF817F97605}" dt="2017-10-08T17:00:47.554" v="69" actId="2696"/>
        <pc:sldMkLst>
          <pc:docMk/>
          <pc:sldMk cId="1661951825" sldId="282"/>
        </pc:sldMkLst>
        <pc:spChg chg="mod">
          <ac:chgData name="Martin Štěrba" userId="6f3da7df930b9d87" providerId="LiveId" clId="{EF669864-2ED7-4834-BFA2-7AF817F97605}" dt="2017-10-08T17:00:24.541" v="59"/>
          <ac:spMkLst>
            <pc:docMk/>
            <pc:sldMk cId="1661951825" sldId="282"/>
            <ac:spMk id="2" creationId="{CC03C93D-8156-4ADD-9ACD-4413DD4C524F}"/>
          </ac:spMkLst>
        </pc:spChg>
        <pc:spChg chg="mod">
          <ac:chgData name="Martin Štěrba" userId="6f3da7df930b9d87" providerId="LiveId" clId="{EF669864-2ED7-4834-BFA2-7AF817F97605}" dt="2017-10-08T17:00:28.875" v="61" actId="27636"/>
          <ac:spMkLst>
            <pc:docMk/>
            <pc:sldMk cId="1661951825" sldId="282"/>
            <ac:spMk id="3" creationId="{4231BFAE-4D21-4E83-9276-6F597FA7EE3B}"/>
          </ac:spMkLst>
        </pc:spChg>
        <pc:spChg chg="add del">
          <ac:chgData name="Martin Štěrba" userId="6f3da7df930b9d87" providerId="LiveId" clId="{EF669864-2ED7-4834-BFA2-7AF817F97605}" dt="2017-10-08T16:59:44.995" v="58"/>
          <ac:spMkLst>
            <pc:docMk/>
            <pc:sldMk cId="1661951825" sldId="282"/>
            <ac:spMk id="4" creationId="{12FF6448-D945-4450-8806-518E182C11F3}"/>
          </ac:spMkLst>
        </pc:spChg>
      </pc:sldChg>
      <pc:sldChg chg="modSp add modAnim">
        <pc:chgData name="Martin Štěrba" userId="6f3da7df930b9d87" providerId="LiveId" clId="{EF669864-2ED7-4834-BFA2-7AF817F97605}" dt="2017-10-08T17:25:00.094" v="225" actId="20577"/>
        <pc:sldMkLst>
          <pc:docMk/>
          <pc:sldMk cId="3951693422" sldId="282"/>
        </pc:sldMkLst>
        <pc:spChg chg="mod">
          <ac:chgData name="Martin Štěrba" userId="6f3da7df930b9d87" providerId="LiveId" clId="{EF669864-2ED7-4834-BFA2-7AF817F97605}" dt="2017-10-08T17:25:00.094" v="225" actId="20577"/>
          <ac:spMkLst>
            <pc:docMk/>
            <pc:sldMk cId="3951693422" sldId="282"/>
            <ac:spMk id="2" creationId="{D05A1B28-8A59-4D0B-B934-69D4BD1D1B63}"/>
          </ac:spMkLst>
        </pc:spChg>
        <pc:spChg chg="mod">
          <ac:chgData name="Martin Štěrba" userId="6f3da7df930b9d87" providerId="LiveId" clId="{EF669864-2ED7-4834-BFA2-7AF817F97605}" dt="2017-10-08T17:03:32.669" v="103"/>
          <ac:spMkLst>
            <pc:docMk/>
            <pc:sldMk cId="3951693422" sldId="282"/>
            <ac:spMk id="3" creationId="{A8438BB8-6C09-4CDC-B433-969223ED7900}"/>
          </ac:spMkLst>
        </pc:spChg>
      </pc:sldChg>
      <pc:sldChg chg="add del">
        <pc:chgData name="Martin Štěrba" userId="6f3da7df930b9d87" providerId="LiveId" clId="{EF669864-2ED7-4834-BFA2-7AF817F97605}" dt="2017-10-08T17:01:18.455" v="72"/>
        <pc:sldMkLst>
          <pc:docMk/>
          <pc:sldMk cId="3993225214" sldId="282"/>
        </pc:sldMkLst>
      </pc:sldChg>
      <pc:sldChg chg="modSp add modAnim">
        <pc:chgData name="Martin Štěrba" userId="6f3da7df930b9d87" providerId="LiveId" clId="{EF669864-2ED7-4834-BFA2-7AF817F97605}" dt="2017-10-08T17:24:41.378" v="199" actId="27636"/>
        <pc:sldMkLst>
          <pc:docMk/>
          <pc:sldMk cId="879734069" sldId="283"/>
        </pc:sldMkLst>
        <pc:spChg chg="mod">
          <ac:chgData name="Martin Štěrba" userId="6f3da7df930b9d87" providerId="LiveId" clId="{EF669864-2ED7-4834-BFA2-7AF817F97605}" dt="2017-10-08T17:24:41.378" v="199" actId="27636"/>
          <ac:spMkLst>
            <pc:docMk/>
            <pc:sldMk cId="879734069" sldId="283"/>
            <ac:spMk id="3" creationId="{F74FB1A8-F61C-43A3-BD75-DA105FA67FDE}"/>
          </ac:spMkLst>
        </pc:spChg>
      </pc:sldChg>
      <pc:sldChg chg="modSp add del">
        <pc:chgData name="Martin Štěrba" userId="6f3da7df930b9d87" providerId="LiveId" clId="{EF669864-2ED7-4834-BFA2-7AF817F97605}" dt="2017-10-08T17:00:47.608" v="70" actId="2696"/>
        <pc:sldMkLst>
          <pc:docMk/>
          <pc:sldMk cId="1240050920" sldId="283"/>
        </pc:sldMkLst>
        <pc:spChg chg="mod">
          <ac:chgData name="Martin Štěrba" userId="6f3da7df930b9d87" providerId="LiveId" clId="{EF669864-2ED7-4834-BFA2-7AF817F97605}" dt="2017-10-08T17:00:45.520" v="67"/>
          <ac:spMkLst>
            <pc:docMk/>
            <pc:sldMk cId="1240050920" sldId="283"/>
            <ac:spMk id="3" creationId="{5B05B135-A6C1-455D-9FAC-843C3CA1BB77}"/>
          </ac:spMkLst>
        </pc:spChg>
      </pc:sldChg>
      <pc:sldChg chg="modSp add modAnim">
        <pc:chgData name="Martin Štěrba" userId="6f3da7df930b9d87" providerId="LiveId" clId="{EF669864-2ED7-4834-BFA2-7AF817F97605}" dt="2017-10-08T17:04:51.652" v="123"/>
        <pc:sldMkLst>
          <pc:docMk/>
          <pc:sldMk cId="232571041" sldId="284"/>
        </pc:sldMkLst>
        <pc:spChg chg="mod">
          <ac:chgData name="Martin Štěrba" userId="6f3da7df930b9d87" providerId="LiveId" clId="{EF669864-2ED7-4834-BFA2-7AF817F97605}" dt="2017-10-08T17:04:49.281" v="122" actId="27636"/>
          <ac:spMkLst>
            <pc:docMk/>
            <pc:sldMk cId="232571041" sldId="284"/>
            <ac:spMk id="3" creationId="{8122A81E-0A69-4E8B-A4C2-9D12F1AB9CBF}"/>
          </ac:spMkLst>
        </pc:spChg>
      </pc:sldChg>
      <pc:sldChg chg="add del">
        <pc:chgData name="Martin Štěrba" userId="6f3da7df930b9d87" providerId="LiveId" clId="{EF669864-2ED7-4834-BFA2-7AF817F97605}" dt="2017-10-08T17:00:46.022" v="68"/>
        <pc:sldMkLst>
          <pc:docMk/>
          <pc:sldMk cId="714441527" sldId="284"/>
        </pc:sldMkLst>
      </pc:sldChg>
      <pc:sldChg chg="modSp add modAnim">
        <pc:chgData name="Martin Štěrba" userId="6f3da7df930b9d87" providerId="LiveId" clId="{EF669864-2ED7-4834-BFA2-7AF817F97605}" dt="2017-10-08T17:05:02.777" v="127"/>
        <pc:sldMkLst>
          <pc:docMk/>
          <pc:sldMk cId="2107549342" sldId="285"/>
        </pc:sldMkLst>
        <pc:spChg chg="mod">
          <ac:chgData name="Martin Štěrba" userId="6f3da7df930b9d87" providerId="LiveId" clId="{EF669864-2ED7-4834-BFA2-7AF817F97605}" dt="2017-10-08T17:05:00.859" v="126" actId="27636"/>
          <ac:spMkLst>
            <pc:docMk/>
            <pc:sldMk cId="2107549342" sldId="285"/>
            <ac:spMk id="3" creationId="{F5E4CBF5-32B1-457E-8ACC-FD95968F8E15}"/>
          </ac:spMkLst>
        </pc:spChg>
      </pc:sldChg>
      <pc:sldChg chg="modSp add">
        <pc:chgData name="Martin Štěrba" userId="6f3da7df930b9d87" providerId="LiveId" clId="{EF669864-2ED7-4834-BFA2-7AF817F97605}" dt="2017-10-08T17:05:47.489" v="139" actId="27636"/>
        <pc:sldMkLst>
          <pc:docMk/>
          <pc:sldMk cId="331281395" sldId="286"/>
        </pc:sldMkLst>
        <pc:spChg chg="mod">
          <ac:chgData name="Martin Štěrba" userId="6f3da7df930b9d87" providerId="LiveId" clId="{EF669864-2ED7-4834-BFA2-7AF817F97605}" dt="2017-10-08T17:05:43.781" v="136" actId="14100"/>
          <ac:spMkLst>
            <pc:docMk/>
            <pc:sldMk cId="331281395" sldId="286"/>
            <ac:spMk id="2" creationId="{EEF8C14D-62DB-4B57-80D7-E78682F4C507}"/>
          </ac:spMkLst>
        </pc:spChg>
        <pc:spChg chg="mod">
          <ac:chgData name="Martin Štěrba" userId="6f3da7df930b9d87" providerId="LiveId" clId="{EF669864-2ED7-4834-BFA2-7AF817F97605}" dt="2017-10-08T17:05:47.489" v="139" actId="27636"/>
          <ac:spMkLst>
            <pc:docMk/>
            <pc:sldMk cId="331281395" sldId="286"/>
            <ac:spMk id="3" creationId="{7B0408AD-332B-4356-A1F3-9C71ABBA0E51}"/>
          </ac:spMkLst>
        </pc:spChg>
      </pc:sldChg>
      <pc:sldChg chg="modSp add">
        <pc:chgData name="Martin Štěrba" userId="6f3da7df930b9d87" providerId="LiveId" clId="{EF669864-2ED7-4834-BFA2-7AF817F97605}" dt="2017-10-08T17:06:22.764" v="149" actId="27636"/>
        <pc:sldMkLst>
          <pc:docMk/>
          <pc:sldMk cId="178495545" sldId="287"/>
        </pc:sldMkLst>
        <pc:spChg chg="mod">
          <ac:chgData name="Martin Štěrba" userId="6f3da7df930b9d87" providerId="LiveId" clId="{EF669864-2ED7-4834-BFA2-7AF817F97605}" dt="2017-10-08T17:06:02.364" v="142" actId="14100"/>
          <ac:spMkLst>
            <pc:docMk/>
            <pc:sldMk cId="178495545" sldId="287"/>
            <ac:spMk id="2" creationId="{B569664A-3D35-48BB-B77E-53C531899291}"/>
          </ac:spMkLst>
        </pc:spChg>
        <pc:spChg chg="mod">
          <ac:chgData name="Martin Štěrba" userId="6f3da7df930b9d87" providerId="LiveId" clId="{EF669864-2ED7-4834-BFA2-7AF817F97605}" dt="2017-10-08T17:06:22.764" v="149" actId="27636"/>
          <ac:spMkLst>
            <pc:docMk/>
            <pc:sldMk cId="178495545" sldId="287"/>
            <ac:spMk id="3" creationId="{CD6539EF-7D4A-4E91-93B1-C800E9F3D1AF}"/>
          </ac:spMkLst>
        </pc:spChg>
      </pc:sldChg>
      <pc:sldChg chg="modSp add">
        <pc:chgData name="Martin Štěrba" userId="6f3da7df930b9d87" providerId="LiveId" clId="{EF669864-2ED7-4834-BFA2-7AF817F97605}" dt="2017-10-08T17:08:23.093" v="164" actId="14100"/>
        <pc:sldMkLst>
          <pc:docMk/>
          <pc:sldMk cId="1438811731" sldId="288"/>
        </pc:sldMkLst>
        <pc:spChg chg="mod">
          <ac:chgData name="Martin Štěrba" userId="6f3da7df930b9d87" providerId="LiveId" clId="{EF669864-2ED7-4834-BFA2-7AF817F97605}" dt="2017-10-08T17:08:17.341" v="162" actId="14100"/>
          <ac:spMkLst>
            <pc:docMk/>
            <pc:sldMk cId="1438811731" sldId="288"/>
            <ac:spMk id="2" creationId="{9CDBCE3B-0550-46B8-B19F-F3CC0B0FC1A7}"/>
          </ac:spMkLst>
        </pc:spChg>
        <pc:spChg chg="mod">
          <ac:chgData name="Martin Štěrba" userId="6f3da7df930b9d87" providerId="LiveId" clId="{EF669864-2ED7-4834-BFA2-7AF817F97605}" dt="2017-10-08T17:08:23.093" v="164" actId="14100"/>
          <ac:spMkLst>
            <pc:docMk/>
            <pc:sldMk cId="1438811731" sldId="288"/>
            <ac:spMk id="3" creationId="{AE8FC0E7-16B1-4691-98F1-56BB916557B5}"/>
          </ac:spMkLst>
        </pc:spChg>
      </pc:sldChg>
      <pc:sldChg chg="modSp add del">
        <pc:chgData name="Martin Štěrba" userId="6f3da7df930b9d87" providerId="LiveId" clId="{EF669864-2ED7-4834-BFA2-7AF817F97605}" dt="2017-10-08T17:08:01.802" v="159" actId="2696"/>
        <pc:sldMkLst>
          <pc:docMk/>
          <pc:sldMk cId="3522412431" sldId="288"/>
        </pc:sldMkLst>
        <pc:spChg chg="mod">
          <ac:chgData name="Martin Štěrba" userId="6f3da7df930b9d87" providerId="LiveId" clId="{EF669864-2ED7-4834-BFA2-7AF817F97605}" dt="2017-10-08T17:07:57.244" v="158" actId="14100"/>
          <ac:spMkLst>
            <pc:docMk/>
            <pc:sldMk cId="3522412431" sldId="288"/>
            <ac:spMk id="3" creationId="{9A6AB315-AF78-41D8-9E0F-B482AB5B3D06}"/>
          </ac:spMkLst>
        </pc:spChg>
      </pc:sldChg>
      <pc:sldChg chg="add del">
        <pc:chgData name="Martin Štěrba" userId="6f3da7df930b9d87" providerId="LiveId" clId="{EF669864-2ED7-4834-BFA2-7AF817F97605}" dt="2017-10-08T17:07:20.488" v="152"/>
        <pc:sldMkLst>
          <pc:docMk/>
          <pc:sldMk cId="673161633" sldId="289"/>
        </pc:sldMkLst>
      </pc:sldChg>
      <pc:sldChg chg="add del">
        <pc:chgData name="Martin Štěrba" userId="6f3da7df930b9d87" providerId="LiveId" clId="{EF669864-2ED7-4834-BFA2-7AF817F97605}" dt="2017-10-08T17:08:39.760" v="166" actId="2696"/>
        <pc:sldMkLst>
          <pc:docMk/>
          <pc:sldMk cId="2555899070" sldId="289"/>
        </pc:sldMkLst>
      </pc:sldChg>
      <pc:sldChg chg="modSp add del">
        <pc:chgData name="Martin Štěrba" userId="6f3da7df930b9d87" providerId="LiveId" clId="{EF669864-2ED7-4834-BFA2-7AF817F97605}" dt="2017-10-08T17:07:52.274" v="157" actId="2696"/>
        <pc:sldMkLst>
          <pc:docMk/>
          <pc:sldMk cId="3442533411" sldId="289"/>
        </pc:sldMkLst>
        <pc:spChg chg="mod">
          <ac:chgData name="Martin Štěrba" userId="6f3da7df930b9d87" providerId="LiveId" clId="{EF669864-2ED7-4834-BFA2-7AF817F97605}" dt="2017-10-08T17:07:43.828" v="156" actId="1076"/>
          <ac:spMkLst>
            <pc:docMk/>
            <pc:sldMk cId="3442533411" sldId="289"/>
            <ac:spMk id="10242" creationId="{073C9038-A9A2-4FAA-984B-C100F37B54DD}"/>
          </ac:spMkLst>
        </pc:spChg>
        <pc:spChg chg="mod">
          <ac:chgData name="Martin Štěrba" userId="6f3da7df930b9d87" providerId="LiveId" clId="{EF669864-2ED7-4834-BFA2-7AF817F97605}" dt="2017-10-08T17:07:35.747" v="154" actId="6549"/>
          <ac:spMkLst>
            <pc:docMk/>
            <pc:sldMk cId="3442533411" sldId="289"/>
            <ac:spMk id="10243" creationId="{29EE3948-CEB9-484A-8EDB-5598C65C78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EF7E33-07C4-4AE8-A541-C587FFB25A6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F718-B9C1-45AB-9482-79E5FF6EAE5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992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61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032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699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34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2542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0323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47C0-C395-481B-8AF4-C11CD5125BA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6078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DD1F-8FD4-4966-842A-466743BA3EC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5074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75F2-91E3-404B-9183-A7A269E3FD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860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001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DFB3-B7FF-4A82-BB37-47FEF6F9A99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231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1FFE7-C30D-42D2-85D1-6B73280133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08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8FC5-9BC5-4167-B52C-343F070E385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382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813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8419-F0EE-4954-9D65-37CBBDDD7E1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52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FEBD6-6038-49CB-A4D2-760BCD46533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861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0E67-1E36-4FD2-8ED5-5A901382C26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040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520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Ekonomika organizací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ve v.o.s, k.s. a a.s.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9664A-3D35-48BB-B77E-53C531899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22250"/>
          </a:xfrm>
        </p:spPr>
        <p:txBody>
          <a:bodyPr/>
          <a:lstStyle/>
          <a:p>
            <a:r>
              <a:rPr lang="cs-CZ" altLang="cs-CZ" dirty="0"/>
              <a:t>Řešení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6539EF-7D4A-4E91-93B1-C800E9F3D1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3199" y="1628800"/>
            <a:ext cx="7772870" cy="414418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400" b="1" dirty="0"/>
              <a:t>Všeobecné podmínky</a:t>
            </a:r>
            <a:r>
              <a:rPr lang="cs-CZ" sz="2400" dirty="0"/>
              <a:t> pro provozování živnosti podnikatel </a:t>
            </a:r>
            <a:r>
              <a:rPr lang="cs-CZ" sz="2400" b="1" dirty="0"/>
              <a:t>splňuje</a:t>
            </a:r>
            <a:r>
              <a:rPr lang="cs-CZ" sz="2400" dirty="0"/>
              <a:t>:</a:t>
            </a:r>
          </a:p>
          <a:p>
            <a:pPr lvl="1">
              <a:defRPr/>
            </a:pPr>
            <a:r>
              <a:rPr lang="cs-CZ" sz="2000" dirty="0"/>
              <a:t>je mu více než 18 let</a:t>
            </a:r>
          </a:p>
          <a:p>
            <a:pPr lvl="1">
              <a:defRPr/>
            </a:pPr>
            <a:r>
              <a:rPr lang="cs-CZ" sz="2000" dirty="0"/>
              <a:t>je způsobilý k právním úkonům (z textu nevyplývá, že by nebyl)</a:t>
            </a:r>
          </a:p>
          <a:p>
            <a:pPr lvl="1">
              <a:defRPr/>
            </a:pPr>
            <a:r>
              <a:rPr lang="cs-CZ" sz="2000" dirty="0"/>
              <a:t>je bezúhonný (byl odsouzen k podmíněnému trestu, který navíc nesouvisí s jeho podnikáním.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Podnikatel musí vlastnit </a:t>
            </a:r>
            <a:r>
              <a:rPr lang="cs-CZ" sz="2400" b="1" dirty="0"/>
              <a:t>2 řemeslné živnosti</a:t>
            </a:r>
            <a:r>
              <a:rPr lang="cs-CZ" sz="2400" dirty="0"/>
              <a:t>:</a:t>
            </a:r>
          </a:p>
          <a:p>
            <a:pPr lvl="1">
              <a:defRPr/>
            </a:pPr>
            <a:r>
              <a:rPr lang="cs-CZ" sz="2000" b="1" dirty="0"/>
              <a:t>pivovarnictví a sladovnictví</a:t>
            </a:r>
            <a:endParaRPr lang="cs-CZ" sz="2000" dirty="0"/>
          </a:p>
          <a:p>
            <a:pPr lvl="1">
              <a:defRPr/>
            </a:pPr>
            <a:r>
              <a:rPr lang="cs-CZ" sz="2000" b="1" dirty="0"/>
              <a:t>hostinská činnost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95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BCE3B-0550-46B8-B19F-F3CC0B0F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50242"/>
          </a:xfrm>
        </p:spPr>
        <p:txBody>
          <a:bodyPr/>
          <a:lstStyle/>
          <a:p>
            <a:r>
              <a:rPr lang="cs-CZ" altLang="cs-CZ" dirty="0"/>
              <a:t>Odpovědná osoba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8FC0E7-16B1-4691-98F1-56BB916557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484785"/>
            <a:ext cx="7772870" cy="4306416"/>
          </a:xfrm>
        </p:spPr>
        <p:txBody>
          <a:bodyPr/>
          <a:lstStyle/>
          <a:p>
            <a:r>
              <a:rPr lang="cs-CZ" altLang="cs-CZ" dirty="0"/>
              <a:t>Pokud samotný podnikatel odbornou způsobilost nesplňuje, může, resp. musí (pokud chce výše uvedenou podnikatelskou činnost provozovat) si zajistit odpovědného zástupce, který bude schopen (a ochoten) odbornou způsobilost prokázat a splňovat (tento odpovědný zástupce odpovídá za řádný provoz živnosti a za dodržování živnostenskoprávních předpisů a musí být ve smluvním vztahu k podnikateli – odpovědný zástupce přitom může zastupovat maximálně 4 podnikatele).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811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ve v.o.s.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/>
              <a:t>Veřejnou obchodní společnost Mechanika v.o.s. vytvořili společníci Andrej (A), Bohuslav (B) a Miroslav (M) vložením </a:t>
            </a:r>
            <a:r>
              <a:rPr lang="cs-CZ" altLang="cs-CZ" sz="2400" b="1" dirty="0"/>
              <a:t>kapitálových podílů</a:t>
            </a:r>
            <a:r>
              <a:rPr lang="cs-CZ" altLang="cs-CZ" sz="2400" dirty="0"/>
              <a:t> </a:t>
            </a:r>
            <a:r>
              <a:rPr lang="cs-CZ" altLang="cs-CZ" sz="2400" b="1" dirty="0"/>
              <a:t>150 000,- Kč, 450 000,- Kč a 2 400 000,- Kč</a:t>
            </a:r>
            <a:r>
              <a:rPr lang="cs-CZ" altLang="cs-CZ" sz="2400" dirty="0"/>
              <a:t>. Ve společenské smlouvě se dohodli, že před rozdělením </a:t>
            </a:r>
            <a:r>
              <a:rPr lang="cs-CZ" altLang="cs-CZ" sz="2400" b="1" dirty="0"/>
              <a:t>zisku 1 470 000,- Kč</a:t>
            </a:r>
            <a:r>
              <a:rPr lang="cs-CZ" altLang="cs-CZ" sz="2400" dirty="0"/>
              <a:t>, který dosáhli v daném roce, musí být </a:t>
            </a:r>
            <a:r>
              <a:rPr lang="cs-CZ" altLang="cs-CZ" sz="2400" b="1" dirty="0"/>
              <a:t>nejdříve proplacena podnikatelská odměna</a:t>
            </a:r>
            <a:r>
              <a:rPr lang="cs-CZ" altLang="cs-CZ" sz="2400" dirty="0"/>
              <a:t> (podnikatelská mzda) a dále se dohodli na </a:t>
            </a:r>
            <a:r>
              <a:rPr lang="cs-CZ" altLang="cs-CZ" sz="2400" b="1" dirty="0"/>
              <a:t>10% zúročení kapitálových vkladů</a:t>
            </a:r>
            <a:r>
              <a:rPr lang="cs-CZ" altLang="cs-CZ" sz="2400" dirty="0"/>
              <a:t>. </a:t>
            </a:r>
            <a:r>
              <a:rPr lang="cs-CZ" altLang="cs-CZ" sz="2400" b="1" dirty="0"/>
              <a:t>Podnikatel A</a:t>
            </a:r>
            <a:r>
              <a:rPr lang="cs-CZ" altLang="cs-CZ" sz="2400" dirty="0"/>
              <a:t>, který pracuje jako obchodní vedoucí obdrží </a:t>
            </a:r>
            <a:r>
              <a:rPr lang="cs-CZ" altLang="cs-CZ" sz="2400" b="1" dirty="0"/>
              <a:t>240 000,- Kč</a:t>
            </a:r>
            <a:r>
              <a:rPr lang="cs-CZ" altLang="cs-CZ" sz="2400" dirty="0"/>
              <a:t>, </a:t>
            </a:r>
            <a:r>
              <a:rPr lang="cs-CZ" altLang="cs-CZ" sz="2400" b="1" dirty="0"/>
              <a:t>B</a:t>
            </a:r>
            <a:r>
              <a:rPr lang="cs-CZ" altLang="cs-CZ" sz="2400" dirty="0"/>
              <a:t> jako technický vedoucí </a:t>
            </a:r>
            <a:r>
              <a:rPr lang="cs-CZ" altLang="cs-CZ" sz="2400" b="1" dirty="0"/>
              <a:t>210 000,-</a:t>
            </a:r>
            <a:r>
              <a:rPr lang="cs-CZ" altLang="cs-CZ" sz="2400" dirty="0"/>
              <a:t> Kč a </a:t>
            </a:r>
            <a:r>
              <a:rPr lang="cs-CZ" altLang="cs-CZ" sz="2400" b="1" dirty="0"/>
              <a:t>M</a:t>
            </a:r>
            <a:r>
              <a:rPr lang="cs-CZ" altLang="cs-CZ" sz="2400" dirty="0"/>
              <a:t> v podniku nepracuje.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V.O.S.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Dělení zisku ve veřejné obchodní společnosti (v.o.s.)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Obecně jak probíhá dělení?</a:t>
            </a:r>
          </a:p>
          <a:p>
            <a:pPr eaLnBrk="1" hangingPunct="1"/>
            <a:r>
              <a:rPr lang="cs-CZ" altLang="cs-CZ" dirty="0"/>
              <a:t>V jakých poměrech se dělí?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Pokračování zadání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/>
              <a:t>Zbývající </a:t>
            </a:r>
            <a:r>
              <a:rPr lang="cs-CZ" altLang="cs-CZ" sz="2400" b="1" dirty="0"/>
              <a:t>zůstatek</a:t>
            </a:r>
            <a:r>
              <a:rPr lang="cs-CZ" altLang="cs-CZ" sz="2400" dirty="0"/>
              <a:t> se rozdělí jako </a:t>
            </a:r>
            <a:r>
              <a:rPr lang="cs-CZ" altLang="cs-CZ" sz="2400" b="1" dirty="0"/>
              <a:t>rizikovou prémii</a:t>
            </a:r>
            <a:r>
              <a:rPr lang="cs-CZ" altLang="cs-CZ" sz="2400" dirty="0"/>
              <a:t> (k pokrytí rozdílného rizika v případě ztráty) v poměru podle velikosti ručícího majetku (vložený majetkový podíl + ostatní soukromý majetek). </a:t>
            </a:r>
            <a:r>
              <a:rPr lang="cs-CZ" altLang="cs-CZ" sz="2400" b="1" dirty="0"/>
              <a:t>Jaká část zisku včetně podnikatelské mzdy a zúročení majetkového vkladu připadne jednotlivým podnikatelům, jestliže ostatní soukromý majetek A činí 300 000,- Kč, B 4 950 000,- Kč a C 750 000,- Kč?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Riziková prémie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 zjišťování rizikové prémie platí následující předloha: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b="1" dirty="0"/>
              <a:t>Riziková prémie = zisk - podnikatelská „mzda“ - zúročení kapitálového vkladu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/>
            <a:r>
              <a:rPr lang="cs-CZ" altLang="cs-CZ" sz="2800" dirty="0"/>
              <a:t>Nejprve je nutné zjistit, zda zisk pokryje všechny zamýšlené položky a to v pořadí, jak je to uvedeno ve společenské smlouvě.</a:t>
            </a:r>
          </a:p>
          <a:p>
            <a:pPr algn="just" eaLnBrk="1" hangingPunct="1"/>
            <a:r>
              <a:rPr lang="cs-CZ" altLang="cs-CZ" sz="2800" dirty="0"/>
              <a:t>Podnikatelská mzda tvoří celkovou sumu  450 000,-, tzn. že bude vyplacena celá (nekrácená).</a:t>
            </a:r>
          </a:p>
          <a:p>
            <a:pPr eaLnBrk="1" hangingPunct="1"/>
            <a:r>
              <a:rPr lang="cs-CZ" altLang="cs-CZ" sz="2800" dirty="0"/>
              <a:t>Na 10% zúročení vloženého majetku je celkem potřeba 300 000 Kč, tzn. že bude vyplaceno celé (nekrácené).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Rozdělení rizikové prémie</a:t>
            </a:r>
          </a:p>
        </p:txBody>
      </p:sp>
      <p:graphicFrame>
        <p:nvGraphicFramePr>
          <p:cNvPr id="7396" name="Group 228"/>
          <p:cNvGraphicFramePr>
            <a:graphicFrameLocks noGrp="1"/>
          </p:cNvGraphicFramePr>
          <p:nvPr>
            <p:ph type="tbl" idx="1"/>
          </p:nvPr>
        </p:nvGraphicFramePr>
        <p:xfrm>
          <a:off x="468313" y="1844675"/>
          <a:ext cx="8229600" cy="2962275"/>
        </p:xfrm>
        <a:graphic>
          <a:graphicData uri="http://schemas.openxmlformats.org/drawingml/2006/table">
            <a:tbl>
              <a:tblPr/>
              <a:tblGrid>
                <a:gridCol w="1385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9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01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Společník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Vložený majetkový podíl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soukromý majetek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Celkový ručící majetek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Riziková prémie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0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8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4 950 000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5 400 000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0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2 400 000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3 150 000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30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3 000 000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6 000 000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Rozdělení zisku</a:t>
            </a:r>
          </a:p>
        </p:txBody>
      </p:sp>
      <p:graphicFrame>
        <p:nvGraphicFramePr>
          <p:cNvPr id="9444" name="Group 228"/>
          <p:cNvGraphicFramePr>
            <a:graphicFrameLocks noGrp="1"/>
          </p:cNvGraphicFramePr>
          <p:nvPr>
            <p:ph type="tbl" idx="1"/>
          </p:nvPr>
        </p:nvGraphicFramePr>
        <p:xfrm>
          <a:off x="468313" y="2133600"/>
          <a:ext cx="8229600" cy="225583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327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Společník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Kapitálový podíl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Rozdělení zisku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Podnikatelská mzda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 zúročení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Riziková prémie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687 000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2 400 000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3 000 000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1 470 000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K.S.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Dělení zisku v komanditní společnosti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Jak probíhá?</a:t>
            </a:r>
          </a:p>
          <a:p>
            <a:pPr eaLnBrk="1" hangingPunct="1"/>
            <a:r>
              <a:rPr lang="cs-CZ" altLang="cs-CZ" dirty="0"/>
              <a:t>Mezi koho a kolik se dělí?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Jaká znáte dělení podniku a podle čeho?</a:t>
            </a:r>
          </a:p>
          <a:p>
            <a:r>
              <a:rPr lang="cs-CZ" dirty="0"/>
              <a:t>Jaký je rozdíl mezi typy výroby a organizačními typy výroby?</a:t>
            </a:r>
          </a:p>
          <a:p>
            <a:r>
              <a:rPr lang="cs-CZ" dirty="0"/>
              <a:t>Vysvětlete produktivitu a </a:t>
            </a:r>
            <a:r>
              <a:rPr lang="cs-CZ" dirty="0" err="1"/>
              <a:t>hosp</a:t>
            </a:r>
            <a:r>
              <a:rPr lang="cs-CZ" dirty="0"/>
              <a:t>. vyjádřenou </a:t>
            </a:r>
          </a:p>
          <a:p>
            <a:r>
              <a:rPr lang="cs-CZ" dirty="0"/>
              <a:t>Jaké jsou principy nezávislé na hospodářském zřízení?</a:t>
            </a:r>
          </a:p>
          <a:p>
            <a:r>
              <a:rPr lang="cs-CZ" dirty="0"/>
              <a:t>Jaké jsou fáze životního cyklu podniku? </a:t>
            </a:r>
          </a:p>
          <a:p>
            <a:r>
              <a:rPr lang="cs-CZ" dirty="0"/>
              <a:t>Co je BCG a co sleduje?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86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Rozdělení zisku k.s.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772817"/>
            <a:ext cx="7772870" cy="4018384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800" dirty="0"/>
              <a:t>Komanditní společnost tvoří komplementáři A </a:t>
            </a:r>
            <a:r>
              <a:rPr lang="cs-CZ" altLang="cs-CZ" sz="2800" dirty="0" err="1"/>
              <a:t>a</a:t>
            </a:r>
            <a:r>
              <a:rPr lang="cs-CZ" altLang="cs-CZ" sz="2800" dirty="0"/>
              <a:t> B a komanditisté C a D. Dosažený zisk komanditní společnosti v roce 2015 činil 800 000,- Kč, platná sazba daně z příjmu právnických osob činí 19 %. Kapitálový vklad komanditisty C činí 150 000,- Kč a komanditisty D 250 000,- Kč.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 dirty="0"/>
              <a:t>Jak bude rozdělen zisk mezi jednotlivé komanditisty a komplementáře, jestliže společenská smlouva ustanovení o rozdělování zisku neobsahuje?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Komplementáři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844825"/>
            <a:ext cx="7772870" cy="394637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Dosažený zisk 800 000 Kč je nejprve nutno rozdělit na dvě poloviny mezi komanditisty a komplementáře.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Podíl komplementářů je dále nutno rozdělit rovným dílem, takže </a:t>
            </a:r>
            <a:r>
              <a:rPr lang="cs-CZ" altLang="cs-CZ" sz="2800" dirty="0" err="1"/>
              <a:t>komplementáří</a:t>
            </a:r>
            <a:r>
              <a:rPr lang="cs-CZ" altLang="cs-CZ" sz="2800" dirty="0"/>
              <a:t> dostanou: </a:t>
            </a:r>
            <a:r>
              <a:rPr lang="cs-CZ" altLang="cs-CZ" sz="2800" b="1" dirty="0"/>
              <a:t>800 000 / 2 = 400 000, 400 000 / 2 = 200 000 Kč</a:t>
            </a:r>
            <a:r>
              <a:rPr lang="cs-CZ" altLang="cs-CZ" sz="2800" dirty="0"/>
              <a:t> pro komplementáře A </a:t>
            </a:r>
            <a:r>
              <a:rPr lang="cs-CZ" altLang="cs-CZ" sz="2800" dirty="0" err="1"/>
              <a:t>a</a:t>
            </a:r>
            <a:r>
              <a:rPr lang="cs-CZ" altLang="cs-CZ" sz="2800" dirty="0"/>
              <a:t> B. Tuto částku však ještě musí zdanit daní z příjmů fyzických osob ve výši 15%, takže: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Komplementáři</a:t>
            </a:r>
            <a:r>
              <a:rPr lang="cs-CZ" altLang="cs-CZ" sz="2800" dirty="0"/>
              <a:t> A </a:t>
            </a:r>
            <a:r>
              <a:rPr lang="cs-CZ" altLang="cs-CZ" sz="2800" dirty="0" err="1"/>
              <a:t>a</a:t>
            </a:r>
            <a:r>
              <a:rPr lang="cs-CZ" altLang="cs-CZ" sz="2800" dirty="0"/>
              <a:t> B dostanou shodně: </a:t>
            </a:r>
            <a:r>
              <a:rPr lang="cs-CZ" altLang="cs-CZ" sz="2800" b="1" dirty="0"/>
              <a:t>200 000 * 0,85 = 170 000 Kč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Komanditisté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Podíl 400 000 obou komanditistů je nejprve nutno zdanit daní z příjmů právnických osob, tedy: 400 000 – (0,21 * 400 000) = </a:t>
            </a:r>
            <a:r>
              <a:rPr lang="cs-CZ" altLang="cs-CZ" b="1" dirty="0"/>
              <a:t>316 000 Kč</a:t>
            </a:r>
            <a:r>
              <a:rPr lang="cs-CZ" altLang="cs-CZ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/>
              <a:t>Komanditisté – dělení dle vkladu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Tuto sumu je dále potřeba rozdělit mezi komanditisty podle jejich podílu na kapitálovém vkladu, takže: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komanditista C dostane: </a:t>
            </a:r>
            <a:r>
              <a:rPr lang="cs-CZ" altLang="cs-CZ" sz="2400" b="1" dirty="0"/>
              <a:t>(150 000 / 400 000) * 316 000 = 118 500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komanditista D dostane: </a:t>
            </a:r>
            <a:r>
              <a:rPr lang="cs-CZ" altLang="cs-CZ" sz="2400" b="1" dirty="0"/>
              <a:t>(250 000 / 400 000) * 316 000 = 197 500 Kč,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obě částky je však ještě opět nutno zdanit daní z příjmů fyzických osob, konkrétně sazbou daně ve výši 15%, takže: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komanditista C dostane: </a:t>
            </a:r>
            <a:r>
              <a:rPr lang="cs-CZ" altLang="cs-CZ" sz="2400" b="1" dirty="0"/>
              <a:t>118 500 * (1-0,15) = 100 725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komanditista D dostane: </a:t>
            </a:r>
            <a:r>
              <a:rPr lang="cs-CZ" altLang="cs-CZ" sz="2400" b="1" dirty="0"/>
              <a:t>197 500 * (1-,015) = 167 875 Kč.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A.S.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Dělení zisku v akciové společnosti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Co je typické pro akciovou společnost?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 a.s.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Akciová společnost má 3 majitele, 3 členy dozorčí rady a 3 členy představenstva. Základní kapitál společnosti je 3 000 000 Kč, přičemž společníci vložili do společnosti svůj kapitál takto: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Společník A: 2 000 000 Kč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Společník B: 700 000 Kč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Společník C: 300 000 Kč.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Společnost měla v roce 2015 výnosy z provozní činnosti ve výši 250 mil. Kč a náklady na provozní činnost ve výši 200 mil. Kč. Společnost také zaplatila úroky z úvěru ve výši 2 mil. Kč. Valná hromada společníků rozhodla o vyplacení tantiém (odměny členům orgánů společnosti) ve výši 5 mil. Kč a o vyplacení dividend ve výši 50% ze zisku.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 a.s.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3600" dirty="0"/>
              <a:t>Kolik peněz odvedou uvedené osoby státu na daních, jestliže daň z příjmů fyzických osob je 15 % a daň z příjmů právnických osob je 19 %?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3600" dirty="0"/>
              <a:t>Kolik peněz (čistého) dostanou jednotliví akcionáři a členové orgánů společnosti a kolik peněz ze zisku zůstane ve společnosti?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Nejprve je nutné stanovit hrubý zisk společnosti, což je rozdíl celkových výnosů a celkových nákladů: 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HZ = 250 – (200 + 2) = 48 mil. Kč</a:t>
            </a:r>
            <a:r>
              <a:rPr lang="cs-CZ" altLang="cs-CZ" dirty="0"/>
              <a:t> </a:t>
            </a:r>
            <a:endParaRPr lang="cs-CZ" altLang="cs-CZ" b="1" dirty="0"/>
          </a:p>
          <a:p>
            <a:pPr eaLnBrk="1" hangingPunct="1"/>
            <a:r>
              <a:rPr lang="cs-CZ" altLang="cs-CZ" dirty="0"/>
              <a:t>Tento zisk je dále nutné zdanit daní z příjmů právnických osob (19 %):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ČZ = 48 * 0,81 = 38,88 mil. Kč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		(DPPO = 9,12 mil. Kč)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Od tohoto čistého zisku společnosti je nutné odečíst tantiémy členům dozorčí rady a představenstva společnosti, rozdělit je rovným dílem (pro zjednodušení – výši tantiém je možné stanovit také diferencovaně) a zdanit ji 15% DPFO:</a:t>
            </a:r>
          </a:p>
          <a:p>
            <a:pPr eaLnBrk="1" hangingPunct="1"/>
            <a:r>
              <a:rPr lang="cs-CZ" altLang="cs-CZ" b="1" dirty="0"/>
              <a:t>Čistý zisk bez tantiém = 38,88 – 5 = 33,88 mil. Kč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Tantiémy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Každý člen orgánu společnosti dostane: </a:t>
            </a:r>
          </a:p>
          <a:p>
            <a:pPr eaLnBrk="1" hangingPunct="1"/>
            <a:r>
              <a:rPr lang="cs-CZ" altLang="cs-CZ" b="1" dirty="0"/>
              <a:t>(5 * 0,85) / 6 = 708 333 Kč (DPFO dohromady činí 750 tis. Kč)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Obchodní 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Jaké znáte?</a:t>
            </a:r>
          </a:p>
          <a:p>
            <a:endParaRPr lang="cs-CZ" dirty="0"/>
          </a:p>
          <a:p>
            <a:r>
              <a:rPr lang="cs-CZ" dirty="0"/>
              <a:t>V čem jsou podobné?</a:t>
            </a:r>
          </a:p>
          <a:p>
            <a:endParaRPr lang="cs-CZ" dirty="0"/>
          </a:p>
          <a:p>
            <a:r>
              <a:rPr lang="cs-CZ" dirty="0"/>
              <a:t>V čem se liší?</a:t>
            </a:r>
          </a:p>
        </p:txBody>
      </p:sp>
    </p:spTree>
    <p:extLst>
      <p:ext uri="{BB962C8B-B14F-4D97-AF65-F5344CB8AC3E}">
        <p14:creationId xmlns:p14="http://schemas.microsoft.com/office/powerpoint/2010/main" val="3599321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Nyní je nutné stanovit objem dividend </a:t>
            </a:r>
          </a:p>
          <a:p>
            <a:pPr eaLnBrk="1" hangingPunct="1"/>
            <a:r>
              <a:rPr lang="cs-CZ" altLang="cs-CZ" dirty="0"/>
              <a:t>(= vyplacený čistý zisk na akcii):</a:t>
            </a:r>
          </a:p>
          <a:p>
            <a:pPr eaLnBrk="1" hangingPunct="1"/>
            <a:r>
              <a:rPr lang="cs-CZ" altLang="cs-CZ" b="1" dirty="0"/>
              <a:t>Zisk rozdělovaný = 33,88 * 50 % = 16,96 mil. Kč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dle vkladu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 dirty="0"/>
              <a:t>V tomto případě můžeme při rozdělování dividend zjednodušeně vycházet z podílů společníků na majetku společnosti, neboť odpovídá počtu vlastněných akcií (dividenda je tak stanovena souhrnně a vyjadřuje podíl vyplaceného zisku v závislosti na množství vlastněných akcií – základního kapitálu - společnosti):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Děkuji za pozornost…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OS</a:t>
            </a:r>
          </a:p>
        </p:txBody>
      </p:sp>
      <p:pic>
        <p:nvPicPr>
          <p:cNvPr id="1026" name="Picture 2" descr="https://portal.pohoda.cz/image/obchodni_spolecnosti_schema.png/?width=650&amp;height=377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0071" y="2366963"/>
            <a:ext cx="5903857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51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A1B28-8A59-4D0B-B934-69D4BD1D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Určete o jaký druh činnosti se jedná:</a:t>
            </a:r>
            <a:br>
              <a:rPr lang="cs-CZ" altLang="cs-CZ" dirty="0"/>
            </a:br>
            <a:r>
              <a:rPr lang="cs-CZ" altLang="cs-CZ" dirty="0"/>
              <a:t>Jaké jsou </a:t>
            </a:r>
            <a:r>
              <a:rPr lang="cs-CZ" altLang="cs-CZ"/>
              <a:t>typy živností? 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438BB8-6C09-4CDC-B433-969223ED79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cs-CZ" altLang="cs-CZ" b="1" dirty="0"/>
              <a:t>a) hostinská činnost</a:t>
            </a:r>
          </a:p>
          <a:p>
            <a:pPr marL="457200" indent="-457200">
              <a:buNone/>
            </a:pPr>
            <a:r>
              <a:rPr lang="cs-CZ" altLang="cs-CZ" dirty="0"/>
              <a:t>	řemeslná živnost</a:t>
            </a:r>
          </a:p>
          <a:p>
            <a:pPr marL="457200" indent="-457200">
              <a:buNone/>
            </a:pPr>
            <a:r>
              <a:rPr lang="cs-CZ" altLang="cs-CZ" b="1" dirty="0"/>
              <a:t>b) výroba a prodej léčiv</a:t>
            </a:r>
          </a:p>
          <a:p>
            <a:pPr marL="457200" indent="-457200">
              <a:buNone/>
            </a:pPr>
            <a:r>
              <a:rPr lang="cs-CZ" altLang="cs-CZ" dirty="0"/>
              <a:t>	nejedná se o živnost, ale o činnost provozovanou na základě zvláštního zákona</a:t>
            </a:r>
          </a:p>
          <a:p>
            <a:pPr marL="457200" indent="-457200">
              <a:buNone/>
            </a:pPr>
            <a:r>
              <a:rPr lang="cs-CZ" altLang="cs-CZ" b="1" dirty="0"/>
              <a:t>c) poskytování lékařské péče</a:t>
            </a:r>
          </a:p>
          <a:p>
            <a:pPr marL="457200" indent="-457200">
              <a:buNone/>
            </a:pPr>
            <a:r>
              <a:rPr lang="cs-CZ" altLang="cs-CZ" dirty="0"/>
              <a:t>	nejedná se o živnost, ale činnost fyzické osoby provozovanou na základě zvláštního zákona</a:t>
            </a:r>
          </a:p>
          <a:p>
            <a:pPr marL="457200" indent="-457200">
              <a:buNone/>
            </a:pPr>
            <a:r>
              <a:rPr lang="cs-CZ" altLang="cs-CZ" b="1" dirty="0"/>
              <a:t>d) nákup a prodej výbušnin</a:t>
            </a:r>
          </a:p>
          <a:p>
            <a:pPr marL="457200" indent="-457200">
              <a:buNone/>
            </a:pPr>
            <a:r>
              <a:rPr lang="cs-CZ" altLang="cs-CZ" dirty="0"/>
              <a:t>	koncesovaná živnost</a:t>
            </a:r>
          </a:p>
          <a:p>
            <a:pPr marL="457200" indent="-45720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69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40328-87F9-49C5-B328-085B34B1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4FB1A8-F61C-43A3-BD75-DA105FA67F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700809"/>
            <a:ext cx="7772870" cy="409039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altLang="cs-CZ" b="1" dirty="0"/>
              <a:t>e) poskytování advokátských služeb</a:t>
            </a:r>
          </a:p>
          <a:p>
            <a:pPr marL="514350" indent="-514350">
              <a:buNone/>
            </a:pPr>
            <a:r>
              <a:rPr lang="cs-CZ" altLang="cs-CZ" dirty="0"/>
              <a:t>	nejedná se o živnost, , ale činnost fyzické osoby provozovanou na základě zvláštního zákona</a:t>
            </a:r>
          </a:p>
          <a:p>
            <a:pPr marL="514350" indent="-514350">
              <a:buNone/>
            </a:pPr>
            <a:r>
              <a:rPr lang="cs-CZ" altLang="cs-CZ" b="1" dirty="0"/>
              <a:t>f) nákup a prodej potravinářského zboží v maloobchodu</a:t>
            </a:r>
          </a:p>
          <a:p>
            <a:pPr marL="514350" indent="-514350">
              <a:buNone/>
            </a:pPr>
            <a:r>
              <a:rPr lang="cs-CZ" altLang="cs-CZ" dirty="0"/>
              <a:t>	volná živnost</a:t>
            </a:r>
          </a:p>
          <a:p>
            <a:pPr marL="514350" indent="-514350">
              <a:buNone/>
            </a:pPr>
            <a:r>
              <a:rPr lang="cs-CZ" altLang="cs-CZ" b="1" dirty="0"/>
              <a:t>g) prostituce</a:t>
            </a:r>
          </a:p>
          <a:p>
            <a:pPr marL="514350" indent="-514350">
              <a:buNone/>
            </a:pPr>
            <a:r>
              <a:rPr lang="cs-CZ" altLang="cs-CZ" dirty="0"/>
              <a:t>	nejedná se o živnost</a:t>
            </a:r>
          </a:p>
          <a:p>
            <a:pPr marL="514350" indent="-514350">
              <a:buNone/>
            </a:pPr>
            <a:r>
              <a:rPr lang="cs-CZ" altLang="cs-CZ" b="1" dirty="0"/>
              <a:t>h) vedení účetnictví</a:t>
            </a:r>
          </a:p>
          <a:p>
            <a:pPr marL="514350" indent="-514350">
              <a:buNone/>
            </a:pPr>
            <a:r>
              <a:rPr lang="cs-CZ" altLang="cs-CZ" dirty="0"/>
              <a:t>	vázaná živnost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73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547D6-87BC-4FB3-B9AE-162D1B24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22A81E-0A69-4E8B-A4C2-9D12F1AB9C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12776"/>
            <a:ext cx="7772870" cy="443221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  <a:defRPr/>
            </a:pPr>
            <a:r>
              <a:rPr lang="cs-CZ" b="1" dirty="0"/>
              <a:t>i) hornická činnost</a:t>
            </a:r>
          </a:p>
          <a:p>
            <a:pPr marL="457200" indent="-457200">
              <a:buNone/>
              <a:defRPr/>
            </a:pPr>
            <a:r>
              <a:rPr lang="cs-CZ" dirty="0"/>
              <a:t>	nejedná se o živnost, ale o činnost provozovanou na základě zvláštního zákona</a:t>
            </a:r>
          </a:p>
          <a:p>
            <a:pPr marL="457200" indent="-457200">
              <a:buNone/>
              <a:defRPr/>
            </a:pPr>
            <a:r>
              <a:rPr lang="cs-CZ" b="1" dirty="0"/>
              <a:t>j) výroba nábytku</a:t>
            </a:r>
          </a:p>
          <a:p>
            <a:pPr marL="457200" indent="-457200">
              <a:buNone/>
              <a:defRPr/>
            </a:pPr>
            <a:r>
              <a:rPr lang="cs-CZ" dirty="0"/>
              <a:t>	řemeslná živnost</a:t>
            </a:r>
          </a:p>
          <a:p>
            <a:pPr marL="457200" indent="-457200">
              <a:buNone/>
              <a:defRPr/>
            </a:pPr>
            <a:r>
              <a:rPr lang="cs-CZ" b="1" dirty="0"/>
              <a:t>k) poskytování směnárenských služeb</a:t>
            </a:r>
          </a:p>
          <a:p>
            <a:pPr marL="457200" indent="-457200">
              <a:buNone/>
              <a:defRPr/>
            </a:pPr>
            <a:r>
              <a:rPr lang="cs-CZ" dirty="0"/>
              <a:t>	nejedná se o živnost, ale o činnost provozovanou na základě zvláštního zákona</a:t>
            </a:r>
          </a:p>
          <a:p>
            <a:pPr marL="457200" indent="-457200">
              <a:buNone/>
              <a:defRPr/>
            </a:pPr>
            <a:r>
              <a:rPr lang="cs-CZ" b="1" dirty="0"/>
              <a:t>l) provozování banky</a:t>
            </a:r>
          </a:p>
          <a:p>
            <a:pPr marL="457200" indent="-457200">
              <a:buNone/>
              <a:defRPr/>
            </a:pPr>
            <a:r>
              <a:rPr lang="cs-CZ" dirty="0"/>
              <a:t>	nejedná se o živnost, ale o činnost provozovanou na základě zvláštního zákona</a:t>
            </a:r>
          </a:p>
        </p:txBody>
      </p:sp>
    </p:spTree>
    <p:extLst>
      <p:ext uri="{BB962C8B-B14F-4D97-AF65-F5344CB8AC3E}">
        <p14:creationId xmlns:p14="http://schemas.microsoft.com/office/powerpoint/2010/main" val="23257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E1A49-229D-4B38-8829-D81A2A08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4CBF5-32B1-457E-8ACC-FD95968F8E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None/>
              <a:defRPr/>
            </a:pPr>
            <a:r>
              <a:rPr lang="cs-CZ" b="1" dirty="0"/>
              <a:t>m) projektování (např. při výstavbě rodinného domu)</a:t>
            </a:r>
          </a:p>
          <a:p>
            <a:pPr marL="457200" indent="-457200">
              <a:buNone/>
              <a:defRPr/>
            </a:pPr>
            <a:r>
              <a:rPr lang="cs-CZ" dirty="0"/>
              <a:t>	vázaná živnost</a:t>
            </a:r>
          </a:p>
          <a:p>
            <a:pPr marL="457200" indent="-457200">
              <a:buNone/>
              <a:defRPr/>
            </a:pPr>
            <a:r>
              <a:rPr lang="cs-CZ" b="1" dirty="0"/>
              <a:t>n) výroba hnojiv</a:t>
            </a:r>
          </a:p>
          <a:p>
            <a:pPr marL="457200" indent="-457200">
              <a:buNone/>
              <a:defRPr/>
            </a:pPr>
            <a:r>
              <a:rPr lang="cs-CZ" dirty="0"/>
              <a:t>	volná živnost</a:t>
            </a:r>
          </a:p>
          <a:p>
            <a:pPr marL="457200" indent="-457200">
              <a:buNone/>
              <a:defRPr/>
            </a:pPr>
            <a:r>
              <a:rPr lang="cs-CZ" b="1" dirty="0"/>
              <a:t>o) pěstitelské pálení</a:t>
            </a:r>
          </a:p>
          <a:p>
            <a:pPr marL="457200" indent="-457200">
              <a:buNone/>
              <a:defRPr/>
            </a:pPr>
            <a:r>
              <a:rPr lang="cs-CZ" dirty="0"/>
              <a:t>	volná živnost</a:t>
            </a:r>
          </a:p>
          <a:p>
            <a:pPr marL="457200" indent="-457200">
              <a:buNone/>
              <a:defRPr/>
            </a:pPr>
            <a:r>
              <a:rPr lang="cs-CZ" b="1" dirty="0"/>
              <a:t>p) provozování cestovní kanceláře</a:t>
            </a:r>
          </a:p>
          <a:p>
            <a:pPr marL="457200" indent="-457200">
              <a:buNone/>
              <a:defRPr/>
            </a:pPr>
            <a:r>
              <a:rPr lang="cs-CZ" dirty="0"/>
              <a:t>	koncesovaná živnost</a:t>
            </a:r>
          </a:p>
          <a:p>
            <a:pPr marL="457200" indent="-457200">
              <a:buNone/>
              <a:defRPr/>
            </a:pPr>
            <a:r>
              <a:rPr lang="cs-CZ" b="1" dirty="0"/>
              <a:t>q) ubytovací služby</a:t>
            </a:r>
          </a:p>
          <a:p>
            <a:pPr marL="457200" indent="-457200">
              <a:buNone/>
              <a:defRPr/>
            </a:pPr>
            <a:r>
              <a:rPr lang="cs-CZ" dirty="0"/>
              <a:t>	volná živnost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54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8C14D-62DB-4B57-80D7-E78682F4C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50242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408AD-332B-4356-A1F3-9C71ABBA0E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484785"/>
            <a:ext cx="7772870" cy="430641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cs-CZ" altLang="cs-CZ" b="1" dirty="0"/>
              <a:t>Možnost podnikání…</a:t>
            </a:r>
          </a:p>
          <a:p>
            <a:r>
              <a:rPr lang="cs-CZ" altLang="cs-CZ" dirty="0"/>
              <a:t>Podnikatel (fyzická osoba) si chce otevřít restauraci, kde si chce sám vařit pivo. Podnikatel se narodil v roce 1989 a v roce 2007 byl odsouzen k podmíněnému trestu odnětí svobody na 6 měsíců s odkladem na 3 roky (za způsobenou automobilovou nehodu při které zranil chodce).</a:t>
            </a:r>
          </a:p>
          <a:p>
            <a:endParaRPr lang="cs-CZ" altLang="cs-CZ" sz="2400" dirty="0"/>
          </a:p>
          <a:p>
            <a:r>
              <a:rPr lang="cs-CZ" altLang="cs-CZ" sz="2400" dirty="0"/>
              <a:t>Splňuje podnikatel všeobecné podmínky provozování živnosti?</a:t>
            </a:r>
          </a:p>
          <a:p>
            <a:r>
              <a:rPr lang="cs-CZ" altLang="cs-CZ" sz="2400" dirty="0"/>
              <a:t>Jaké živnostenské oprávnění musí podnikatel vlastnit?</a:t>
            </a:r>
          </a:p>
          <a:p>
            <a:r>
              <a:rPr lang="cs-CZ" altLang="cs-CZ" sz="2400" dirty="0"/>
              <a:t>Existují další podmínky pro provozování podnikatelské činnosti (pokud ano, které)?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81395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553</TotalTime>
  <Words>1016</Words>
  <Application>Microsoft Office PowerPoint</Application>
  <PresentationFormat>Předvádění na obrazovce (4:3)</PresentationFormat>
  <Paragraphs>202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Tw Cen MT</vt:lpstr>
      <vt:lpstr>Kapka</vt:lpstr>
      <vt:lpstr>Ekonomika organizací</vt:lpstr>
      <vt:lpstr>Opakování</vt:lpstr>
      <vt:lpstr>Opakování Obchodní korporace</vt:lpstr>
      <vt:lpstr>Opakování OS</vt:lpstr>
      <vt:lpstr>Určete o jaký druh činnosti se jedná: Jaké jsou typy živností? </vt:lpstr>
      <vt:lpstr>Prezentace aplikace PowerPoint</vt:lpstr>
      <vt:lpstr>Prezentace aplikace PowerPoint</vt:lpstr>
      <vt:lpstr>Prezentace aplikace PowerPoint</vt:lpstr>
      <vt:lpstr>Příklad</vt:lpstr>
      <vt:lpstr>Řešení</vt:lpstr>
      <vt:lpstr>Odpovědná osoba</vt:lpstr>
      <vt:lpstr>Dělení zisku ve v.o.s.</vt:lpstr>
      <vt:lpstr>Příklad V.O.S.</vt:lpstr>
      <vt:lpstr>Pokračování zadání</vt:lpstr>
      <vt:lpstr>Riziková prémie</vt:lpstr>
      <vt:lpstr>Prezentace aplikace PowerPoint</vt:lpstr>
      <vt:lpstr>Rozdělení rizikové prémie</vt:lpstr>
      <vt:lpstr>Rozdělení zisku</vt:lpstr>
      <vt:lpstr>Příklad K.S.</vt:lpstr>
      <vt:lpstr>Rozdělení zisku k.s.</vt:lpstr>
      <vt:lpstr>Komplementáři</vt:lpstr>
      <vt:lpstr>Komanditisté</vt:lpstr>
      <vt:lpstr>Komanditisté – dělení dle vkladu</vt:lpstr>
      <vt:lpstr>Příklad A.S.</vt:lpstr>
      <vt:lpstr>Dělení zisku v a.s.</vt:lpstr>
      <vt:lpstr>Dělení zisku v a.s.</vt:lpstr>
      <vt:lpstr>Řešení</vt:lpstr>
      <vt:lpstr>Řešení</vt:lpstr>
      <vt:lpstr>Tantiémy</vt:lpstr>
      <vt:lpstr>Prezentace aplikace PowerPoint</vt:lpstr>
      <vt:lpstr>Dělení dle vkladu</vt:lpstr>
      <vt:lpstr>Prezentace aplikace PowerPoint</vt:lpstr>
    </vt:vector>
  </TitlesOfParts>
  <Company>ESF -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organizací</dc:title>
  <dc:creator>62765</dc:creator>
  <cp:lastModifiedBy>Martin Štěrba</cp:lastModifiedBy>
  <cp:revision>15</cp:revision>
  <dcterms:created xsi:type="dcterms:W3CDTF">2009-10-13T07:06:22Z</dcterms:created>
  <dcterms:modified xsi:type="dcterms:W3CDTF">2017-10-08T17:25:00Z</dcterms:modified>
</cp:coreProperties>
</file>