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3" r:id="rId3"/>
    <p:sldId id="299" r:id="rId4"/>
    <p:sldId id="300" r:id="rId5"/>
    <p:sldId id="302" r:id="rId6"/>
    <p:sldId id="301" r:id="rId7"/>
    <p:sldId id="294" r:id="rId8"/>
    <p:sldId id="296" r:id="rId9"/>
    <p:sldId id="297" r:id="rId10"/>
    <p:sldId id="307" r:id="rId11"/>
    <p:sldId id="306" r:id="rId12"/>
    <p:sldId id="305" r:id="rId13"/>
    <p:sldId id="304" r:id="rId14"/>
    <p:sldId id="298" r:id="rId15"/>
    <p:sldId id="309" r:id="rId16"/>
    <p:sldId id="308" r:id="rId17"/>
    <p:sldId id="312" r:id="rId18"/>
    <p:sldId id="311" r:id="rId19"/>
    <p:sldId id="310" r:id="rId20"/>
    <p:sldId id="313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1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22.9.2017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to MS Dynamics NAV 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Serial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numbers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, Lot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numbers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&amp;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Item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tracking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Item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tracing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cs-CZ" sz="1800" dirty="0" smtClean="0"/>
          </a:p>
          <a:p>
            <a:r>
              <a:rPr lang="cs-CZ" sz="1800" b="1" dirty="0" smtClean="0"/>
              <a:t> </a:t>
            </a:r>
            <a:endParaRPr lang="en-US" sz="18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Second PO – </a:t>
            </a:r>
            <a:r>
              <a:rPr lang="cs-CZ" sz="2800" dirty="0" err="1" smtClean="0"/>
              <a:t>Flour</a:t>
            </a:r>
            <a:r>
              <a:rPr lang="cs-CZ" sz="2800" dirty="0" smtClean="0"/>
              <a:t> and Lot </a:t>
            </a:r>
            <a:r>
              <a:rPr lang="cs-CZ" sz="2800" dirty="0" err="1" smtClean="0"/>
              <a:t>number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card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PO : </a:t>
            </a:r>
            <a:r>
              <a:rPr lang="en-GB" sz="2000" dirty="0" err="1" smtClean="0"/>
              <a:t>Ctr</a:t>
            </a:r>
            <a:r>
              <a:rPr lang="cs-CZ" sz="2000" dirty="0" smtClean="0"/>
              <a:t>l</a:t>
            </a:r>
            <a:r>
              <a:rPr lang="en-GB" sz="2000" dirty="0" smtClean="0"/>
              <a:t>-N</a:t>
            </a:r>
          </a:p>
          <a:p>
            <a:r>
              <a:rPr lang="en-GB" sz="2000" dirty="0" smtClean="0"/>
              <a:t>Enter Vendor :10000  and enter Vendor invoice number </a:t>
            </a:r>
          </a:p>
          <a:p>
            <a:r>
              <a:rPr lang="en-GB" sz="2000" dirty="0" smtClean="0"/>
              <a:t>Enter line F_001 and 3packs and location blue </a:t>
            </a:r>
          </a:p>
          <a:p>
            <a:r>
              <a:rPr lang="en-GB" sz="2000" dirty="0" smtClean="0"/>
              <a:t>Go to Icon Line and Item tracking lines</a:t>
            </a:r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1733"/>
            <a:ext cx="4906491" cy="227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8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PO – Flour and Lot number Information card</a:t>
            </a:r>
            <a:endParaRPr 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54766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212838" y="2893586"/>
            <a:ext cx="833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83779"/>
            <a:ext cx="2058030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99052" y="2708920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New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16189"/>
            <a:ext cx="45624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4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Item Ledger entries after PO posting 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375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4498826" cy="155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292080" y="42210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3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85900"/>
            <a:ext cx="4644181" cy="269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13025"/>
            <a:ext cx="1848619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1331640" y="4873065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283968" y="4917453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6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Lots (two different ones)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2100"/>
            <a:ext cx="77612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Ledger Entries after posting SO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22475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3707904" y="2636912"/>
            <a:ext cx="144016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4004320" y="2501280"/>
            <a:ext cx="144016" cy="288032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41490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>
                <a:solidFill>
                  <a:srgbClr val="FF0000"/>
                </a:solidFill>
              </a:rPr>
              <a:t>0</a:t>
            </a:r>
            <a:r>
              <a:rPr lang="cs-CZ" dirty="0" smtClean="0"/>
              <a:t> = 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ales </a:t>
            </a:r>
            <a:r>
              <a:rPr lang="cs-CZ" dirty="0" err="1" smtClean="0">
                <a:solidFill>
                  <a:srgbClr val="FF0000"/>
                </a:solidFill>
              </a:rPr>
              <a:t>O</a:t>
            </a:r>
            <a:r>
              <a:rPr lang="cs-CZ" dirty="0" err="1" smtClean="0"/>
              <a:t>rder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68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Purchase</a:t>
            </a:r>
            <a:r>
              <a:rPr lang="cs-CZ" sz="3200" dirty="0" smtClean="0"/>
              <a:t> </a:t>
            </a:r>
            <a:r>
              <a:rPr lang="cs-CZ" sz="3200" dirty="0" err="1" smtClean="0"/>
              <a:t>an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with</a:t>
            </a:r>
            <a:r>
              <a:rPr lang="cs-CZ" sz="3200" dirty="0" smtClean="0"/>
              <a:t> </a:t>
            </a:r>
            <a:r>
              <a:rPr lang="cs-CZ" sz="3200" dirty="0" err="1" smtClean="0"/>
              <a:t>Serial</a:t>
            </a:r>
            <a:r>
              <a:rPr lang="cs-CZ" sz="3200" dirty="0" smtClean="0"/>
              <a:t> </a:t>
            </a:r>
            <a:r>
              <a:rPr lang="cs-CZ" sz="3200" dirty="0" err="1" smtClean="0"/>
              <a:t>number</a:t>
            </a:r>
            <a:r>
              <a:rPr lang="cs-CZ" sz="3200" dirty="0" smtClean="0"/>
              <a:t>  </a:t>
            </a:r>
            <a:r>
              <a:rPr lang="cs-CZ" sz="3200" dirty="0" err="1" smtClean="0"/>
              <a:t>setup</a:t>
            </a:r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62754" cy="17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315404" cy="15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06" y="3429000"/>
            <a:ext cx="69707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50" y="4581128"/>
            <a:ext cx="5448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203848" y="4149080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1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Order (only PO line  shown)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465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5916"/>
            <a:ext cx="1848619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1115616" y="349595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067944" y="3540344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Assigning Serial Numbers -  </a:t>
            </a:r>
            <a:r>
              <a:rPr lang="en-ZA" dirty="0" err="1" smtClean="0"/>
              <a:t>befor</a:t>
            </a:r>
            <a:r>
              <a:rPr lang="cs-CZ" dirty="0" smtClean="0"/>
              <a:t>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33550"/>
            <a:ext cx="823753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1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Assigning Serial Numbers -  after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04664" cy="193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51720" y="2971800"/>
            <a:ext cx="7899" cy="676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68468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4139952" y="1700808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69040" y="2334801"/>
            <a:ext cx="16690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F9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5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Lot numbers (batches)-Item Tracking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It enables to mark Item Ledger Entries by Lot (Batch) Number, which is part of the batch card. It enables  :</a:t>
            </a:r>
          </a:p>
          <a:p>
            <a:pPr lvl="1"/>
            <a:r>
              <a:rPr lang="en-ZA" dirty="0" smtClean="0"/>
              <a:t>Item tracking from purchase,  possible subsequent production , transfers and sales </a:t>
            </a:r>
          </a:p>
          <a:p>
            <a:pPr lvl="1"/>
            <a:r>
              <a:rPr lang="en-ZA" dirty="0" smtClean="0"/>
              <a:t>It enables to control quality and better specification of rejects (scraps) </a:t>
            </a:r>
          </a:p>
          <a:p>
            <a:pPr lvl="1"/>
            <a:r>
              <a:rPr lang="en-ZA" dirty="0" smtClean="0"/>
              <a:t>It enables to control warranty and expiration </a:t>
            </a:r>
            <a:endParaRPr lang="cs-CZ" dirty="0" smtClean="0"/>
          </a:p>
          <a:p>
            <a:pPr lvl="1"/>
            <a:r>
              <a:rPr lang="en-ZA" dirty="0" smtClean="0"/>
              <a:t>It work similarly if serial numbers are created (assigned)</a:t>
            </a:r>
          </a:p>
          <a:p>
            <a:pPr marL="457200" lvl="1" indent="0">
              <a:buNone/>
            </a:pP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4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8" y="1340768"/>
            <a:ext cx="85042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 smtClean="0"/>
              <a:t>Complex </a:t>
            </a:r>
            <a:r>
              <a:rPr lang="en-ZA" sz="3600" b="1" dirty="0" err="1" smtClean="0"/>
              <a:t>Examle</a:t>
            </a:r>
            <a:r>
              <a:rPr lang="en-ZA" sz="3600" b="1" dirty="0" smtClean="0"/>
              <a:t> (CE) to show Item tracking</a:t>
            </a:r>
            <a:endParaRPr lang="en-ZA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Create new Item Card X1</a:t>
            </a:r>
          </a:p>
          <a:p>
            <a:r>
              <a:rPr lang="en-ZA" dirty="0" smtClean="0"/>
              <a:t>PO1 - Assign  LN1 and LN2 , 10 pcs (6 and 4)</a:t>
            </a:r>
          </a:p>
          <a:p>
            <a:r>
              <a:rPr lang="en-ZA" dirty="0" smtClean="0"/>
              <a:t>PO2- Assign  LN3 and LN4, 10 pcs (7 and 3) </a:t>
            </a:r>
          </a:p>
          <a:p>
            <a:r>
              <a:rPr lang="en-ZA" dirty="0" smtClean="0"/>
              <a:t>SO1 – 12 pcs of X1 (mixed Lots from all Lots)</a:t>
            </a:r>
          </a:p>
          <a:p>
            <a:r>
              <a:rPr lang="en-ZA" dirty="0" smtClean="0"/>
              <a:t>Show tracking window 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5136937"/>
            <a:ext cx="619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Comment</a:t>
            </a:r>
            <a:r>
              <a:rPr lang="en-ZA" dirty="0" smtClean="0"/>
              <a:t> : Czech database, English texts in PWP, NAV 2016 CZE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10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CE1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62089"/>
            <a:ext cx="5035667" cy="254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3273"/>
            <a:ext cx="5688632" cy="2104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4437112"/>
            <a:ext cx="6560020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5589240"/>
            <a:ext cx="6560021" cy="10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PO1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142"/>
            <a:ext cx="84756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9265" y="112301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PO1 line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23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36043"/>
            <a:ext cx="2448365" cy="152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5" y="4365104"/>
            <a:ext cx="4467594" cy="21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547664" y="4221088"/>
            <a:ext cx="44644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142"/>
            <a:ext cx="84756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23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3"/>
            <a:ext cx="4757657" cy="23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1547664" y="4221088"/>
            <a:ext cx="44644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0" y="3230240"/>
            <a:ext cx="2786687" cy="9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X1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2565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02950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5" y="1268760"/>
            <a:ext cx="173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line  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3"/>
            <a:ext cx="66182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11760" y="5589240"/>
            <a:ext cx="375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 F9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5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X1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4754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21674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275856" y="3284984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491880" y="3501008"/>
            <a:ext cx="0" cy="79208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995936" y="3897052"/>
            <a:ext cx="0" cy="612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716016" y="4077072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X1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1" y="1268760"/>
            <a:ext cx="74183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600604" cy="270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86125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7"/>
            <a:ext cx="2713116" cy="2295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707904" y="191683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7357071" cy="188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card creation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necessary to start our model with brand new card without any Item Ledger Entry created in the past  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Tracing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40768"/>
            <a:ext cx="7514109" cy="185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7" y="5010521"/>
            <a:ext cx="791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Původ -&gt; Použití</a:t>
            </a:r>
          </a:p>
          <a:p>
            <a:r>
              <a:rPr lang="cs-CZ" dirty="0"/>
              <a:t>Pokud vyberete tuto volbu, program nejprve zobrazí místo, odkud daná položka zboží pochází, a poté místo jejího použití. </a:t>
            </a:r>
            <a:endParaRPr lang="cs-CZ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59" y="3452807"/>
            <a:ext cx="765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Použití -&gt; Původ</a:t>
            </a:r>
          </a:p>
          <a:p>
            <a:r>
              <a:rPr lang="cs-CZ" dirty="0"/>
              <a:t>Pokud vyberete tuto volbu, program nejprve zobrazí místo, kde byla daná položka zboží použita, a poté místo, odkud položka zboží pro dané konkrétní použití pochází.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6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000" b="1" dirty="0" err="1">
                <a:solidFill>
                  <a:srgbClr val="0070C0"/>
                </a:solidFill>
              </a:rPr>
              <a:t>Serial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numbers</a:t>
            </a:r>
            <a:r>
              <a:rPr lang="cs-CZ" sz="2000" b="1" dirty="0">
                <a:solidFill>
                  <a:srgbClr val="0070C0"/>
                </a:solidFill>
              </a:rPr>
              <a:t> , Lot </a:t>
            </a:r>
            <a:r>
              <a:rPr lang="cs-CZ" sz="2000" b="1" dirty="0" err="1">
                <a:solidFill>
                  <a:srgbClr val="0070C0"/>
                </a:solidFill>
              </a:rPr>
              <a:t>numbers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&amp; </a:t>
            </a:r>
            <a:r>
              <a:rPr lang="cs-CZ" sz="2000" b="1" dirty="0" err="1">
                <a:solidFill>
                  <a:srgbClr val="0070C0"/>
                </a:solidFill>
              </a:rPr>
              <a:t>Item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tracking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&amp; 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Item </a:t>
            </a:r>
            <a:r>
              <a:rPr lang="cs-CZ" sz="2000" b="1" dirty="0" err="1">
                <a:solidFill>
                  <a:srgbClr val="0070C0"/>
                </a:solidFill>
              </a:rPr>
              <a:t>tracing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 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69"/>
            <a:ext cx="5832648" cy="36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card creation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44464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139952" y="3429000"/>
            <a:ext cx="367240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have to  enter data to all fields marked by *</a:t>
            </a:r>
            <a:endParaRPr lang="en-GB" dirty="0"/>
          </a:p>
        </p:txBody>
      </p:sp>
      <p:sp>
        <p:nvSpPr>
          <p:cNvPr id="5" name="AutoShape 4" descr="Výsledek obrázku pro crazy program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6" y="3501007"/>
            <a:ext cx="3004604" cy="198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-</a:t>
            </a:r>
            <a:r>
              <a:rPr lang="cs-CZ" dirty="0" err="1" smtClean="0"/>
              <a:t>Flour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5102"/>
            <a:ext cx="4016728" cy="23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11042" cy="23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3620442" cy="90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372200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err="1"/>
              <a:t>Flour</a:t>
            </a:r>
            <a:r>
              <a:rPr lang="cs-CZ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484784"/>
            <a:ext cx="4619229" cy="109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0" y="2780928"/>
            <a:ext cx="4693206" cy="21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699792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: 2 </a:t>
            </a:r>
            <a:r>
              <a:rPr lang="cs-CZ" dirty="0" err="1" smtClean="0"/>
              <a:t>packs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flour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139334" cy="43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1848619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83768" y="494116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436096" y="4985556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58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/>
              <a:t>: 2 </a:t>
            </a:r>
            <a:r>
              <a:rPr lang="cs-CZ" dirty="0" err="1"/>
              <a:t>packs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flour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38313"/>
            <a:ext cx="78279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2123728" y="5301208"/>
            <a:ext cx="4032448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75856" y="5301208"/>
            <a:ext cx="1749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 + F9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PO </a:t>
            </a:r>
            <a:r>
              <a:rPr lang="cs-CZ" dirty="0" err="1" smtClean="0"/>
              <a:t>posting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660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0070C0"/>
                </a:solidFill>
              </a:rPr>
              <a:t>O</a:t>
            </a:r>
            <a:r>
              <a:rPr lang="cs-CZ" dirty="0" smtClean="0"/>
              <a:t>=</a:t>
            </a:r>
            <a:r>
              <a:rPr lang="cs-CZ" dirty="0" err="1" smtClean="0">
                <a:solidFill>
                  <a:srgbClr val="FF0000"/>
                </a:solidFill>
              </a:rPr>
              <a:t>P</a:t>
            </a:r>
            <a:r>
              <a:rPr lang="cs-CZ" dirty="0" err="1" smtClean="0"/>
              <a:t>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440</Words>
  <Application>Microsoft Office PowerPoint</Application>
  <PresentationFormat>Předvádění na obrazovce (4:3)</PresentationFormat>
  <Paragraphs>68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Introduction to MS Dynamics NAV   (Serial numbers , Lot numbers &amp; Item tracking and Item tracing)</vt:lpstr>
      <vt:lpstr>Lot numbers (batches)-Item Tracking</vt:lpstr>
      <vt:lpstr>New card creation</vt:lpstr>
      <vt:lpstr>New card creation</vt:lpstr>
      <vt:lpstr>Item Card -Flour </vt:lpstr>
      <vt:lpstr>Item Card -Flour </vt:lpstr>
      <vt:lpstr>Purchase Order : 2 packs of flour</vt:lpstr>
      <vt:lpstr>Purchase Order : 2 packs of flour</vt:lpstr>
      <vt:lpstr>Item Ledger entries after PO posting  </vt:lpstr>
      <vt:lpstr>Second PO – Flour and Lot number Information card</vt:lpstr>
      <vt:lpstr>Second PO – Flour and Lot number Information card</vt:lpstr>
      <vt:lpstr>Item Ledger entries after PO posting </vt:lpstr>
      <vt:lpstr>Sales Order</vt:lpstr>
      <vt:lpstr>Assigning Lots (two different ones)</vt:lpstr>
      <vt:lpstr>Item Ledger Entries after posting SO</vt:lpstr>
      <vt:lpstr>Purchase an item with Serial number  setup</vt:lpstr>
      <vt:lpstr>Purchase Order (only PO line  shown)</vt:lpstr>
      <vt:lpstr>Assigning Serial Numbers -  before</vt:lpstr>
      <vt:lpstr>Assigning Serial Numbers -  after</vt:lpstr>
      <vt:lpstr>Item Ledger Entries</vt:lpstr>
      <vt:lpstr>Complex Examle (CE) to show Item tracking</vt:lpstr>
      <vt:lpstr>CE1</vt:lpstr>
      <vt:lpstr>PO1</vt:lpstr>
      <vt:lpstr>PO1</vt:lpstr>
      <vt:lpstr>X1 Item Ledger Entries</vt:lpstr>
      <vt:lpstr>Sales Order</vt:lpstr>
      <vt:lpstr>X1 Item Ledger Entries</vt:lpstr>
      <vt:lpstr>X1 Item Ledger Entries</vt:lpstr>
      <vt:lpstr>Item Tracing</vt:lpstr>
      <vt:lpstr>Item Tracing</vt:lpstr>
      <vt:lpstr>End of section  Serial numbers , Lot numbers &amp; Item tracking &amp;  Item tracing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217</cp:revision>
  <dcterms:created xsi:type="dcterms:W3CDTF">2014-09-15T11:04:04Z</dcterms:created>
  <dcterms:modified xsi:type="dcterms:W3CDTF">2017-09-22T08:58:44Z</dcterms:modified>
</cp:coreProperties>
</file>