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306" r:id="rId4"/>
    <p:sldId id="307" r:id="rId5"/>
    <p:sldId id="308" r:id="rId6"/>
    <p:sldId id="309" r:id="rId7"/>
    <p:sldId id="301" r:id="rId8"/>
    <p:sldId id="310" r:id="rId9"/>
    <p:sldId id="311" r:id="rId10"/>
    <p:sldId id="312" r:id="rId11"/>
    <p:sldId id="305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</a:t>
            </a:r>
            <a:r>
              <a:rPr lang="cs-CZ" dirty="0" smtClean="0"/>
              <a:t>NAV   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Stock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Keeping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Units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Transfer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SKU Blue-</a:t>
            </a:r>
            <a:r>
              <a:rPr lang="cs-CZ" dirty="0"/>
              <a:t>&gt;</a:t>
            </a:r>
            <a:r>
              <a:rPr lang="cs-CZ" dirty="0">
                <a:solidFill>
                  <a:srgbClr val="FF0000"/>
                </a:solidFill>
              </a:rPr>
              <a:t>SKU </a:t>
            </a:r>
            <a:r>
              <a:rPr lang="cs-CZ" dirty="0" err="1">
                <a:solidFill>
                  <a:srgbClr val="FF0000"/>
                </a:solidFill>
              </a:rPr>
              <a:t>Red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8904287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Šipka dolů 9"/>
          <p:cNvSpPr/>
          <p:nvPr/>
        </p:nvSpPr>
        <p:spPr>
          <a:xfrm>
            <a:off x="3275856" y="3005434"/>
            <a:ext cx="1872208" cy="2026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778988" y="3098055"/>
            <a:ext cx="865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F9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571" y="5085184"/>
            <a:ext cx="2390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35" y="5123283"/>
            <a:ext cx="29337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59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and SKU </a:t>
            </a:r>
            <a:r>
              <a:rPr lang="cs-CZ" dirty="0" err="1" smtClean="0"/>
              <a:t>cards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8742363" cy="23042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27584" y="1268760"/>
            <a:ext cx="28803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1928-S</a:t>
            </a:r>
            <a:endParaRPr lang="cs-CZ" dirty="0"/>
          </a:p>
        </p:txBody>
      </p:sp>
      <p:sp>
        <p:nvSpPr>
          <p:cNvPr id="6" name="Šipka dolů 5"/>
          <p:cNvSpPr/>
          <p:nvPr/>
        </p:nvSpPr>
        <p:spPr>
          <a:xfrm>
            <a:off x="2123728" y="1844824"/>
            <a:ext cx="20882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75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smtClean="0"/>
              <a:t>SKU.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Stockkeeping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 (SKU)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Stockkeeping</a:t>
            </a:r>
            <a:r>
              <a:rPr lang="en-US" b="1" dirty="0"/>
              <a:t> units</a:t>
            </a:r>
            <a:r>
              <a:rPr lang="en-US" dirty="0"/>
              <a:t> are a supplement to item cards, they do not replace them, although they are related to them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Stockkeeping</a:t>
            </a:r>
            <a:r>
              <a:rPr lang="en-US" b="1" dirty="0" smtClean="0"/>
              <a:t> </a:t>
            </a:r>
            <a:r>
              <a:rPr lang="en-US" b="1" dirty="0"/>
              <a:t>units </a:t>
            </a:r>
            <a:r>
              <a:rPr lang="en-US" dirty="0"/>
              <a:t>allow you to differentiate information about an item for a specific location (such as a warehouse or distribution center) or a specific variant (such as different shelf numbers and different replenishment information), for the same item.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9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SKU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Open an Item Card (e.g. 1928-S) – see if we do have any SKU already created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7416824" cy="11521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0" y="3861048"/>
            <a:ext cx="56959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611560" y="3356992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10853" y="3455131"/>
            <a:ext cx="4601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smtClean="0"/>
              <a:t>To see all SKU in the  system remove existing filter for 1928-S</a:t>
            </a:r>
            <a:endParaRPr lang="en-ZA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356348"/>
            <a:ext cx="5400675" cy="1695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Šipka dolů 8"/>
          <p:cNvSpPr/>
          <p:nvPr/>
        </p:nvSpPr>
        <p:spPr>
          <a:xfrm>
            <a:off x="6732240" y="3791348"/>
            <a:ext cx="216024" cy="564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478" y="3445023"/>
            <a:ext cx="513978" cy="43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96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SKU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en-US" sz="1800" dirty="0"/>
              <a:t>Open an Item Card (e.g. </a:t>
            </a:r>
            <a:r>
              <a:rPr lang="en-US" sz="1800" dirty="0"/>
              <a:t>1928-S</a:t>
            </a:r>
            <a:r>
              <a:rPr lang="en-US" sz="1800" dirty="0" smtClean="0"/>
              <a:t>)</a:t>
            </a:r>
            <a:r>
              <a:rPr lang="cs-CZ" sz="1800" dirty="0" smtClean="0"/>
              <a:t> 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14" y="2276872"/>
            <a:ext cx="5544616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98659" y="4149080"/>
            <a:ext cx="3476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It can be created for Location, Variant and  Location &amp; Variant </a:t>
            </a:r>
            <a:endParaRPr lang="en-ZA" sz="1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881" y="2834877"/>
            <a:ext cx="3581116" cy="3797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3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a new SKU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488832" cy="30528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55" y="2996952"/>
            <a:ext cx="6912888" cy="292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752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 list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12776"/>
            <a:ext cx="4176464" cy="48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4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SKU Card is more simpler than original Item Card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SKU has priority over original  Item Card !!!</a:t>
            </a:r>
            <a:endParaRPr lang="en-ZA" sz="2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82781"/>
            <a:ext cx="4392487" cy="211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437109"/>
            <a:ext cx="5688632" cy="2057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Pravá složená závorka 5"/>
          <p:cNvSpPr/>
          <p:nvPr/>
        </p:nvSpPr>
        <p:spPr>
          <a:xfrm>
            <a:off x="5004048" y="2182781"/>
            <a:ext cx="792088" cy="21101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40152" y="3053177"/>
            <a:ext cx="102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3" name="Pravá složená závorka 12"/>
          <p:cNvSpPr/>
          <p:nvPr/>
        </p:nvSpPr>
        <p:spPr>
          <a:xfrm>
            <a:off x="6993433" y="4454940"/>
            <a:ext cx="648072" cy="2057099"/>
          </a:xfrm>
          <a:prstGeom prst="rightBrace">
            <a:avLst>
              <a:gd name="adj1" fmla="val 8333"/>
              <a:gd name="adj2" fmla="val 504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7812360" y="5280992"/>
            <a:ext cx="55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24128" y="3717032"/>
            <a:ext cx="310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See other tabs during session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20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SKU Blue-</a:t>
            </a:r>
            <a:r>
              <a:rPr lang="cs-CZ" dirty="0" smtClean="0"/>
              <a:t>&gt;</a:t>
            </a:r>
            <a:r>
              <a:rPr lang="cs-CZ" dirty="0" smtClean="0">
                <a:solidFill>
                  <a:srgbClr val="FF0000"/>
                </a:solidFill>
              </a:rPr>
              <a:t>SKU </a:t>
            </a:r>
            <a:r>
              <a:rPr lang="cs-CZ" dirty="0" err="1" smtClean="0">
                <a:solidFill>
                  <a:srgbClr val="FF0000"/>
                </a:solidFill>
              </a:rPr>
              <a:t>Red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340768"/>
            <a:ext cx="8043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Firstly you have to create SKU RED for Item in question </a:t>
            </a:r>
            <a:r>
              <a:rPr lang="cs-CZ" dirty="0" smtClean="0"/>
              <a:t> (do not use SKU </a:t>
            </a:r>
            <a:r>
              <a:rPr lang="cs-CZ" dirty="0" err="1" smtClean="0"/>
              <a:t>template</a:t>
            </a:r>
            <a:r>
              <a:rPr lang="cs-CZ" dirty="0" smtClean="0"/>
              <a:t>!!)</a:t>
            </a:r>
            <a:r>
              <a:rPr lang="en-US" dirty="0" smtClean="0"/>
              <a:t>  </a:t>
            </a:r>
          </a:p>
          <a:p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79" y="1844824"/>
            <a:ext cx="5686425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42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Reclassification</a:t>
            </a:r>
            <a:r>
              <a:rPr lang="cs-CZ" dirty="0" smtClean="0"/>
              <a:t> </a:t>
            </a:r>
            <a:r>
              <a:rPr lang="cs-CZ" dirty="0" err="1" smtClean="0"/>
              <a:t>Journal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06" y="1268760"/>
            <a:ext cx="48291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74218"/>
            <a:ext cx="45148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04106" y="4941168"/>
            <a:ext cx="242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Adding field </a:t>
            </a:r>
          </a:p>
          <a:p>
            <a:r>
              <a:rPr lang="en-ZA" dirty="0" smtClean="0"/>
              <a:t>Code of new location !!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3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256</Words>
  <Application>Microsoft Office PowerPoint</Application>
  <PresentationFormat>Předvádění na obrazovce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    (Stock Keeping Units)</vt:lpstr>
      <vt:lpstr>Stockkeeping Units (SKU)</vt:lpstr>
      <vt:lpstr>How to create a new SKU</vt:lpstr>
      <vt:lpstr>How to create a new SKU</vt:lpstr>
      <vt:lpstr>How to create a new SKU</vt:lpstr>
      <vt:lpstr>SKU list</vt:lpstr>
      <vt:lpstr>SKU Card is more simpler than original Item Card</vt:lpstr>
      <vt:lpstr>Transfer from SKU Blue-&gt;SKU Red</vt:lpstr>
      <vt:lpstr>Inventory Reclassification Journal</vt:lpstr>
      <vt:lpstr>Transfer from SKU Blue-&gt;SKU Red</vt:lpstr>
      <vt:lpstr>Item Ledger Entries and SKU cards </vt:lpstr>
      <vt:lpstr>End of the section SKU.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93</cp:revision>
  <dcterms:created xsi:type="dcterms:W3CDTF">2014-09-15T11:04:04Z</dcterms:created>
  <dcterms:modified xsi:type="dcterms:W3CDTF">2017-09-20T08:34:34Z</dcterms:modified>
</cp:coreProperties>
</file>