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93" r:id="rId3"/>
    <p:sldId id="306" r:id="rId4"/>
    <p:sldId id="307" r:id="rId5"/>
    <p:sldId id="308" r:id="rId6"/>
    <p:sldId id="309" r:id="rId7"/>
    <p:sldId id="301" r:id="rId8"/>
    <p:sldId id="310" r:id="rId9"/>
    <p:sldId id="311" r:id="rId10"/>
    <p:sldId id="312" r:id="rId11"/>
    <p:sldId id="305" r:id="rId12"/>
    <p:sldId id="292" r:id="rId1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199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E92007-5756-40BE-A319-FC73D6D39E74}" type="datetimeFigureOut">
              <a:rPr lang="cs-CZ" smtClean="0"/>
              <a:t>20.9.2017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CCF965-D2DE-4C4C-AD1D-A421956778C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757406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CCF965-D2DE-4C4C-AD1D-A421956778C9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63252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20.9.2017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82797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20.9.2017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200464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20.9.2017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661523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20.9.2017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65618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20.9.2017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211116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20.9.2017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800874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20.9.2017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39714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20.9.2017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51837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20.9.2017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70694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20.9.2017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682184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20.9.2017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375383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C74A0C-3999-4A34-B7B3-0F835A0A5B6E}" type="datetimeFigureOut">
              <a:rPr lang="cs-CZ" smtClean="0"/>
              <a:t>20.9.2017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70087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 smtClean="0"/>
              <a:t>Introduction</a:t>
            </a:r>
            <a:r>
              <a:rPr lang="cs-CZ" dirty="0" smtClean="0"/>
              <a:t> to MS Dynamics </a:t>
            </a:r>
            <a:r>
              <a:rPr lang="cs-CZ" dirty="0" smtClean="0"/>
              <a:t>NAV     </a:t>
            </a:r>
            <a:r>
              <a:rPr lang="cs-CZ" sz="1600" b="1" dirty="0" smtClean="0">
                <a:solidFill>
                  <a:srgbClr val="0070C0"/>
                </a:solidFill>
              </a:rPr>
              <a:t>(</a:t>
            </a:r>
            <a:r>
              <a:rPr lang="cs-CZ" sz="1600" b="1" dirty="0" err="1" smtClean="0">
                <a:solidFill>
                  <a:srgbClr val="0070C0"/>
                </a:solidFill>
              </a:rPr>
              <a:t>Stock</a:t>
            </a:r>
            <a:r>
              <a:rPr lang="cs-CZ" sz="1600" b="1" dirty="0" smtClean="0">
                <a:solidFill>
                  <a:srgbClr val="0070C0"/>
                </a:solidFill>
              </a:rPr>
              <a:t> </a:t>
            </a:r>
            <a:r>
              <a:rPr lang="cs-CZ" sz="1600" b="1" dirty="0" err="1" smtClean="0">
                <a:solidFill>
                  <a:srgbClr val="0070C0"/>
                </a:solidFill>
              </a:rPr>
              <a:t>Keeping</a:t>
            </a:r>
            <a:r>
              <a:rPr lang="cs-CZ" sz="1600" b="1" dirty="0" smtClean="0">
                <a:solidFill>
                  <a:srgbClr val="0070C0"/>
                </a:solidFill>
              </a:rPr>
              <a:t> </a:t>
            </a:r>
            <a:r>
              <a:rPr lang="cs-CZ" sz="1600" b="1" dirty="0" err="1" smtClean="0">
                <a:solidFill>
                  <a:srgbClr val="0070C0"/>
                </a:solidFill>
              </a:rPr>
              <a:t>Units</a:t>
            </a:r>
            <a:r>
              <a:rPr lang="cs-CZ" sz="1600" b="1" dirty="0" smtClean="0">
                <a:solidFill>
                  <a:srgbClr val="0070C0"/>
                </a:solidFill>
              </a:rPr>
              <a:t>)</a:t>
            </a:r>
            <a:endParaRPr lang="cs-CZ" sz="1600" b="1" dirty="0">
              <a:solidFill>
                <a:srgbClr val="0070C0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sz="1800" dirty="0" err="1" smtClean="0"/>
              <a:t>Ing.J.Skorkovský,CSc</a:t>
            </a:r>
            <a:r>
              <a:rPr lang="cs-CZ" sz="1800" dirty="0" smtClean="0"/>
              <a:t>.</a:t>
            </a:r>
            <a:r>
              <a:rPr lang="cs-CZ" dirty="0" smtClean="0"/>
              <a:t> </a:t>
            </a:r>
          </a:p>
          <a:p>
            <a:r>
              <a:rPr lang="en-US" sz="1800" dirty="0" smtClean="0"/>
              <a:t>MASARYK UNIVERSITY BRNO,</a:t>
            </a:r>
            <a:r>
              <a:rPr lang="cs-CZ" sz="1800" dirty="0" smtClean="0"/>
              <a:t> </a:t>
            </a:r>
            <a:r>
              <a:rPr lang="en-US" sz="1800" dirty="0" smtClean="0"/>
              <a:t>Czech Republic </a:t>
            </a:r>
          </a:p>
          <a:p>
            <a:r>
              <a:rPr lang="en-US" sz="1800" dirty="0" smtClean="0"/>
              <a:t>Faculty of economics and business administration </a:t>
            </a:r>
          </a:p>
          <a:p>
            <a:r>
              <a:rPr lang="en-US" sz="1800" dirty="0" smtClean="0"/>
              <a:t>Department of corporate economy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17208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Transfer </a:t>
            </a:r>
            <a:r>
              <a:rPr lang="cs-CZ" dirty="0" err="1"/>
              <a:t>from</a:t>
            </a:r>
            <a:r>
              <a:rPr lang="cs-CZ" dirty="0"/>
              <a:t> </a:t>
            </a:r>
            <a:r>
              <a:rPr lang="cs-CZ" dirty="0">
                <a:solidFill>
                  <a:srgbClr val="0070C0"/>
                </a:solidFill>
              </a:rPr>
              <a:t>SKU Blue-</a:t>
            </a:r>
            <a:r>
              <a:rPr lang="cs-CZ" dirty="0"/>
              <a:t>&gt;</a:t>
            </a:r>
            <a:r>
              <a:rPr lang="cs-CZ" dirty="0">
                <a:solidFill>
                  <a:srgbClr val="FF0000"/>
                </a:solidFill>
              </a:rPr>
              <a:t>SKU </a:t>
            </a:r>
            <a:r>
              <a:rPr lang="cs-CZ" dirty="0" err="1">
                <a:solidFill>
                  <a:srgbClr val="FF0000"/>
                </a:solidFill>
              </a:rPr>
              <a:t>Red</a:t>
            </a:r>
            <a:endParaRPr lang="cs-CZ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96752"/>
            <a:ext cx="8904287" cy="2343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Šipka dolů 9"/>
          <p:cNvSpPr/>
          <p:nvPr/>
        </p:nvSpPr>
        <p:spPr>
          <a:xfrm>
            <a:off x="3275856" y="3005434"/>
            <a:ext cx="1872208" cy="202614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3778988" y="3098055"/>
            <a:ext cx="86594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cs-CZ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F9</a:t>
            </a:r>
            <a:endParaRPr lang="cs-CZ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6571" y="5085184"/>
            <a:ext cx="2390775" cy="1247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96035" y="5123283"/>
            <a:ext cx="2933700" cy="1171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145925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Item</a:t>
            </a:r>
            <a:r>
              <a:rPr lang="cs-CZ" dirty="0" smtClean="0"/>
              <a:t> </a:t>
            </a:r>
            <a:r>
              <a:rPr lang="cs-CZ" dirty="0" err="1" smtClean="0"/>
              <a:t>Ledger</a:t>
            </a:r>
            <a:r>
              <a:rPr lang="cs-CZ" dirty="0" smtClean="0"/>
              <a:t> </a:t>
            </a:r>
            <a:r>
              <a:rPr lang="cs-CZ" dirty="0" err="1" smtClean="0"/>
              <a:t>Entries</a:t>
            </a:r>
            <a:r>
              <a:rPr lang="cs-CZ" dirty="0" smtClean="0"/>
              <a:t> and SKU </a:t>
            </a:r>
            <a:r>
              <a:rPr lang="cs-CZ" dirty="0" err="1" smtClean="0"/>
              <a:t>cards</a:t>
            </a:r>
            <a:r>
              <a:rPr lang="cs-CZ" dirty="0" smtClean="0"/>
              <a:t> </a:t>
            </a:r>
            <a:endParaRPr lang="cs-CZ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780928"/>
            <a:ext cx="8742363" cy="230425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5" name="Obdélník 4"/>
          <p:cNvSpPr/>
          <p:nvPr/>
        </p:nvSpPr>
        <p:spPr>
          <a:xfrm>
            <a:off x="827584" y="1268760"/>
            <a:ext cx="2880320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1928-S</a:t>
            </a:r>
            <a:endParaRPr lang="cs-CZ" dirty="0"/>
          </a:p>
        </p:txBody>
      </p:sp>
      <p:sp>
        <p:nvSpPr>
          <p:cNvPr id="6" name="Šipka dolů 5"/>
          <p:cNvSpPr/>
          <p:nvPr/>
        </p:nvSpPr>
        <p:spPr>
          <a:xfrm>
            <a:off x="2123728" y="1844824"/>
            <a:ext cx="2088232" cy="7920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Ctrl-F7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89753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End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section</a:t>
            </a:r>
            <a:r>
              <a:rPr lang="cs-CZ" dirty="0" smtClean="0"/>
              <a:t> </a:t>
            </a:r>
            <a:r>
              <a:rPr lang="cs-CZ" dirty="0" smtClean="0"/>
              <a:t>SKU. </a:t>
            </a:r>
            <a:endParaRPr lang="cs-CZ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1798534"/>
            <a:ext cx="4793291" cy="35903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04971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Stockkeeping</a:t>
            </a:r>
            <a:r>
              <a:rPr lang="cs-CZ" dirty="0" smtClean="0"/>
              <a:t> </a:t>
            </a:r>
            <a:r>
              <a:rPr lang="cs-CZ" dirty="0" err="1" smtClean="0"/>
              <a:t>Units</a:t>
            </a:r>
            <a:r>
              <a:rPr lang="cs-CZ" dirty="0" smtClean="0"/>
              <a:t> (SKU)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err="1"/>
              <a:t>Stockkeeping</a:t>
            </a:r>
            <a:r>
              <a:rPr lang="en-US" b="1" dirty="0"/>
              <a:t> units</a:t>
            </a:r>
            <a:r>
              <a:rPr lang="en-US" dirty="0"/>
              <a:t> are a supplement to item cards, they do not replace them, although they are related to them</a:t>
            </a:r>
            <a:r>
              <a:rPr lang="en-US" dirty="0" smtClean="0"/>
              <a:t>.</a:t>
            </a:r>
            <a:endParaRPr lang="cs-CZ" dirty="0" smtClean="0"/>
          </a:p>
          <a:p>
            <a:r>
              <a:rPr lang="en-US" b="1" dirty="0" err="1" smtClean="0"/>
              <a:t>Stockkeeping</a:t>
            </a:r>
            <a:r>
              <a:rPr lang="en-US" b="1" dirty="0" smtClean="0"/>
              <a:t> </a:t>
            </a:r>
            <a:r>
              <a:rPr lang="en-US" b="1" dirty="0"/>
              <a:t>units </a:t>
            </a:r>
            <a:r>
              <a:rPr lang="en-US" dirty="0"/>
              <a:t>allow you to differentiate information about an item for a specific location (such as a warehouse or distribution center) or a specific variant (such as different shelf numbers and different replenishment information), for the same item.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48908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create a new SKU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800" dirty="0" smtClean="0"/>
              <a:t>Open an Item Card (e.g. 1928-S) – see if we do have any SKU already created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cs-CZ" dirty="0" smtClean="0"/>
              <a:t> 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204864"/>
            <a:ext cx="7416824" cy="1152128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7210" y="3861048"/>
            <a:ext cx="5695950" cy="1343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Šipka dolů 3"/>
          <p:cNvSpPr/>
          <p:nvPr/>
        </p:nvSpPr>
        <p:spPr>
          <a:xfrm>
            <a:off x="611560" y="3356992"/>
            <a:ext cx="216024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TextovéPole 4"/>
          <p:cNvSpPr txBox="1"/>
          <p:nvPr/>
        </p:nvSpPr>
        <p:spPr>
          <a:xfrm>
            <a:off x="3210853" y="3455131"/>
            <a:ext cx="460158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dirty="0" smtClean="0"/>
              <a:t>To see all SKU in the  system remove existing filter for 1928-S</a:t>
            </a:r>
            <a:endParaRPr lang="en-ZA" sz="1400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4356348"/>
            <a:ext cx="5400675" cy="16954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9" name="Šipka dolů 8"/>
          <p:cNvSpPr/>
          <p:nvPr/>
        </p:nvSpPr>
        <p:spPr>
          <a:xfrm>
            <a:off x="6732240" y="3791348"/>
            <a:ext cx="216024" cy="56499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3478" y="3445023"/>
            <a:ext cx="513978" cy="4360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29697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create a new SKU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 </a:t>
            </a:r>
            <a:r>
              <a:rPr lang="en-US" sz="1800" dirty="0"/>
              <a:t>Open an Item Card (e.g. </a:t>
            </a:r>
            <a:r>
              <a:rPr lang="en-US" sz="1800" dirty="0"/>
              <a:t>1928-S</a:t>
            </a:r>
            <a:r>
              <a:rPr lang="en-US" sz="1800" dirty="0" smtClean="0"/>
              <a:t>)</a:t>
            </a:r>
            <a:r>
              <a:rPr lang="cs-CZ" sz="1800" dirty="0" smtClean="0"/>
              <a:t> </a:t>
            </a:r>
            <a:endParaRPr lang="en-US" sz="18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714" y="2276872"/>
            <a:ext cx="5544616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ovéPole 3"/>
          <p:cNvSpPr txBox="1"/>
          <p:nvPr/>
        </p:nvSpPr>
        <p:spPr>
          <a:xfrm>
            <a:off x="598659" y="4149080"/>
            <a:ext cx="347663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1600" dirty="0" smtClean="0"/>
              <a:t>It can be created for Location, Variant and  Location &amp; Variant </a:t>
            </a:r>
            <a:endParaRPr lang="en-ZA" sz="1600" dirty="0"/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881" y="2834877"/>
            <a:ext cx="3581116" cy="379795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73395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create a new SKU</a:t>
            </a:r>
            <a:endParaRPr lang="cs-CZ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556792"/>
            <a:ext cx="7488832" cy="305285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5955" y="2996952"/>
            <a:ext cx="6912888" cy="29249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575276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SKU list</a:t>
            </a:r>
            <a:endParaRPr lang="cs-CZ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1412776"/>
            <a:ext cx="4176464" cy="48867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85466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SKU Card is more simpler than original Item Card</a:t>
            </a:r>
            <a:endParaRPr lang="en-US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ZA" sz="2800" dirty="0" smtClean="0"/>
              <a:t>SKU has priority over original  Item Card !!!</a:t>
            </a:r>
            <a:endParaRPr lang="en-ZA" sz="2800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182781"/>
            <a:ext cx="4392487" cy="21101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4437109"/>
            <a:ext cx="5688632" cy="205709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6" name="Pravá složená závorka 5"/>
          <p:cNvSpPr/>
          <p:nvPr/>
        </p:nvSpPr>
        <p:spPr>
          <a:xfrm>
            <a:off x="5004048" y="2182781"/>
            <a:ext cx="792088" cy="2110125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5940152" y="3053177"/>
            <a:ext cx="10282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Standard</a:t>
            </a:r>
            <a:endParaRPr lang="cs-CZ" dirty="0"/>
          </a:p>
        </p:txBody>
      </p:sp>
      <p:sp>
        <p:nvSpPr>
          <p:cNvPr id="13" name="Pravá složená závorka 12"/>
          <p:cNvSpPr/>
          <p:nvPr/>
        </p:nvSpPr>
        <p:spPr>
          <a:xfrm>
            <a:off x="6993433" y="4454940"/>
            <a:ext cx="648072" cy="2057099"/>
          </a:xfrm>
          <a:prstGeom prst="rightBrace">
            <a:avLst>
              <a:gd name="adj1" fmla="val 8333"/>
              <a:gd name="adj2" fmla="val 50438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TextovéPole 13"/>
          <p:cNvSpPr txBox="1"/>
          <p:nvPr/>
        </p:nvSpPr>
        <p:spPr>
          <a:xfrm>
            <a:off x="7812360" y="5280992"/>
            <a:ext cx="5548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SKU</a:t>
            </a:r>
            <a:endParaRPr lang="cs-CZ" dirty="0"/>
          </a:p>
        </p:txBody>
      </p:sp>
      <p:sp>
        <p:nvSpPr>
          <p:cNvPr id="8" name="TextovéPole 7"/>
          <p:cNvSpPr txBox="1"/>
          <p:nvPr/>
        </p:nvSpPr>
        <p:spPr>
          <a:xfrm>
            <a:off x="5724128" y="3717032"/>
            <a:ext cx="31035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See other tabs during session !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22043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Transfer </a:t>
            </a:r>
            <a:r>
              <a:rPr lang="cs-CZ" dirty="0" err="1" smtClean="0"/>
              <a:t>from</a:t>
            </a:r>
            <a:r>
              <a:rPr lang="cs-CZ" dirty="0" smtClean="0"/>
              <a:t> </a:t>
            </a:r>
            <a:r>
              <a:rPr lang="cs-CZ" dirty="0" smtClean="0">
                <a:solidFill>
                  <a:srgbClr val="0070C0"/>
                </a:solidFill>
              </a:rPr>
              <a:t>SKU Blue-</a:t>
            </a:r>
            <a:r>
              <a:rPr lang="cs-CZ" dirty="0" smtClean="0"/>
              <a:t>&gt;</a:t>
            </a:r>
            <a:r>
              <a:rPr lang="cs-CZ" dirty="0" smtClean="0">
                <a:solidFill>
                  <a:srgbClr val="FF0000"/>
                </a:solidFill>
              </a:rPr>
              <a:t>SKU </a:t>
            </a:r>
            <a:r>
              <a:rPr lang="cs-CZ" dirty="0" err="1" smtClean="0">
                <a:solidFill>
                  <a:srgbClr val="FF0000"/>
                </a:solidFill>
              </a:rPr>
              <a:t>Red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899592" y="1340768"/>
            <a:ext cx="80434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Firstly you have to create SKU RED for Item in question </a:t>
            </a:r>
            <a:r>
              <a:rPr lang="cs-CZ" dirty="0" smtClean="0"/>
              <a:t> (do not use SKU </a:t>
            </a:r>
            <a:r>
              <a:rPr lang="cs-CZ" dirty="0" err="1" smtClean="0"/>
              <a:t>template</a:t>
            </a:r>
            <a:r>
              <a:rPr lang="cs-CZ" dirty="0" smtClean="0"/>
              <a:t>!!)</a:t>
            </a:r>
            <a:r>
              <a:rPr lang="en-US" dirty="0" smtClean="0"/>
              <a:t>  </a:t>
            </a:r>
          </a:p>
          <a:p>
            <a:r>
              <a:rPr lang="cs-CZ" dirty="0" smtClean="0"/>
              <a:t> </a:t>
            </a:r>
            <a:endParaRPr 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4479" y="1844824"/>
            <a:ext cx="5686425" cy="27363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35427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Inventory</a:t>
            </a:r>
            <a:r>
              <a:rPr lang="cs-CZ" dirty="0" smtClean="0"/>
              <a:t> </a:t>
            </a:r>
            <a:r>
              <a:rPr lang="cs-CZ" dirty="0" err="1" smtClean="0"/>
              <a:t>Reclassification</a:t>
            </a:r>
            <a:r>
              <a:rPr lang="cs-CZ" dirty="0" smtClean="0"/>
              <a:t> </a:t>
            </a:r>
            <a:r>
              <a:rPr lang="cs-CZ" dirty="0" err="1" smtClean="0"/>
              <a:t>Journal</a:t>
            </a:r>
            <a:endParaRPr lang="cs-CZ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4106" y="1268760"/>
            <a:ext cx="4829175" cy="2809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2274218"/>
            <a:ext cx="4514850" cy="3752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ovéPole 3"/>
          <p:cNvSpPr txBox="1"/>
          <p:nvPr/>
        </p:nvSpPr>
        <p:spPr>
          <a:xfrm>
            <a:off x="704106" y="4941168"/>
            <a:ext cx="242848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dirty="0" smtClean="0"/>
              <a:t>Adding field </a:t>
            </a:r>
          </a:p>
          <a:p>
            <a:r>
              <a:rPr lang="en-ZA" dirty="0" smtClean="0"/>
              <a:t>Code of new location !! 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230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</TotalTime>
  <Words>256</Words>
  <Application>Microsoft Office PowerPoint</Application>
  <PresentationFormat>Předvádění na obrazovce (4:3)</PresentationFormat>
  <Paragraphs>36</Paragraphs>
  <Slides>12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Motiv systému Office</vt:lpstr>
      <vt:lpstr>Introduction to MS Dynamics NAV     (Stock Keeping Units)</vt:lpstr>
      <vt:lpstr>Stockkeeping Units (SKU)</vt:lpstr>
      <vt:lpstr>How to create a new SKU</vt:lpstr>
      <vt:lpstr>How to create a new SKU</vt:lpstr>
      <vt:lpstr>How to create a new SKU</vt:lpstr>
      <vt:lpstr>SKU list</vt:lpstr>
      <vt:lpstr>SKU Card is more simpler than original Item Card</vt:lpstr>
      <vt:lpstr>Transfer from SKU Blue-&gt;SKU Red</vt:lpstr>
      <vt:lpstr>Inventory Reclassification Journal</vt:lpstr>
      <vt:lpstr>Transfer from SKU Blue-&gt;SKU Red</vt:lpstr>
      <vt:lpstr>Item Ledger Entries and SKU cards </vt:lpstr>
      <vt:lpstr>End of the section SKU.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Inroduction MS Dynamics NAV</dc:title>
  <dc:creator>Skorkovsky Jaromir</dc:creator>
  <cp:lastModifiedBy>Skorkovsky Jaromir</cp:lastModifiedBy>
  <cp:revision>93</cp:revision>
  <dcterms:created xsi:type="dcterms:W3CDTF">2014-09-15T11:04:04Z</dcterms:created>
  <dcterms:modified xsi:type="dcterms:W3CDTF">2017-09-20T08:34:34Z</dcterms:modified>
</cp:coreProperties>
</file>