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308" r:id="rId4"/>
    <p:sldId id="303" r:id="rId5"/>
    <p:sldId id="304" r:id="rId6"/>
    <p:sldId id="307" r:id="rId7"/>
    <p:sldId id="298" r:id="rId8"/>
    <p:sldId id="297" r:id="rId9"/>
    <p:sldId id="309" r:id="rId10"/>
    <p:sldId id="296" r:id="rId11"/>
    <p:sldId id="305" r:id="rId12"/>
    <p:sldId id="306" r:id="rId13"/>
    <p:sldId id="310" r:id="rId14"/>
    <p:sldId id="311" r:id="rId15"/>
    <p:sldId id="312" r:id="rId16"/>
    <p:sldId id="301" r:id="rId17"/>
    <p:sldId id="313" r:id="rId18"/>
    <p:sldId id="300" r:id="rId19"/>
    <p:sldId id="29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err="1" smtClean="0"/>
              <a:t>Introduction</a:t>
            </a:r>
            <a:r>
              <a:rPr lang="cs-CZ" sz="4000" dirty="0" smtClean="0"/>
              <a:t> to MS Dynamics NAV 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Transfers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services and Transfer routes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7486923" cy="5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53232" y="1435993"/>
            <a:ext cx="1648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73656" y="2701386"/>
            <a:ext cx="17627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Transfer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Routes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7520"/>
            <a:ext cx="2736304" cy="180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33040" y="2264717"/>
            <a:ext cx="2933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Access  :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searching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window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4660"/>
            <a:ext cx="6599237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25291" y="32849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logistic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Outsourced</a:t>
            </a:r>
            <a:r>
              <a:rPr lang="cs-CZ" dirty="0" smtClean="0"/>
              <a:t> </a:t>
            </a:r>
            <a:r>
              <a:rPr lang="cs-CZ" dirty="0" err="1" smtClean="0"/>
              <a:t>logictic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6" y="1820999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27" y="1715742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555776" y="256490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798281" y="3259055"/>
            <a:ext cx="1826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1644" y="3489887"/>
            <a:ext cx="1906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139952" y="5581403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39952" y="6011310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49" y="3720720"/>
            <a:ext cx="1704405" cy="177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95" y="4365104"/>
            <a:ext cx="313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by </a:t>
            </a:r>
            <a:r>
              <a:rPr lang="cs-CZ" dirty="0" err="1" smtClean="0"/>
              <a:t>Location</a:t>
            </a: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button</a:t>
            </a:r>
            <a:r>
              <a:rPr lang="cs-CZ" sz="2000" dirty="0" smtClean="0"/>
              <a:t> </a:t>
            </a:r>
            <a:r>
              <a:rPr lang="cs-CZ" sz="2000" dirty="0" err="1" smtClean="0"/>
              <a:t>Item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057900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55762" cy="1530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412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82905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4221088"/>
            <a:ext cx="2489540" cy="157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– </a:t>
            </a:r>
            <a:r>
              <a:rPr lang="cs-CZ" sz="3100" dirty="0" err="1" smtClean="0">
                <a:solidFill>
                  <a:srgbClr val="0070C0"/>
                </a:solidFill>
              </a:rPr>
              <a:t>header</a:t>
            </a:r>
            <a:r>
              <a:rPr lang="cs-CZ" sz="3100" dirty="0" smtClean="0">
                <a:solidFill>
                  <a:srgbClr val="0070C0"/>
                </a:solidFill>
              </a:rPr>
              <a:t> and lines</a:t>
            </a:r>
            <a:endParaRPr lang="cs-CZ" sz="31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2458"/>
            <a:ext cx="7610207" cy="275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– </a:t>
            </a:r>
            <a:r>
              <a:rPr lang="cs-CZ" sz="2700" dirty="0" err="1" smtClean="0">
                <a:solidFill>
                  <a:srgbClr val="0070C0"/>
                </a:solidFill>
              </a:rPr>
              <a:t>tabs</a:t>
            </a:r>
            <a:r>
              <a:rPr lang="cs-CZ" sz="2700" dirty="0" smtClean="0">
                <a:solidFill>
                  <a:srgbClr val="0070C0"/>
                </a:solidFill>
              </a:rPr>
              <a:t> </a:t>
            </a:r>
            <a:r>
              <a:rPr lang="cs-CZ" sz="2700" dirty="0" err="1" smtClean="0">
                <a:solidFill>
                  <a:srgbClr val="0070C0"/>
                </a:solidFill>
              </a:rPr>
              <a:t>transfers</a:t>
            </a:r>
            <a:endParaRPr lang="cs-CZ" sz="27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19187" cy="29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3063" y="4653136"/>
            <a:ext cx="8925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+Outbound </a:t>
            </a:r>
            <a:r>
              <a:rPr lang="cs-CZ" dirty="0" err="1" smtClean="0"/>
              <a:t>Whse.Handling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Blue</a:t>
            </a:r>
            <a:r>
              <a:rPr lang="cs-CZ" dirty="0" smtClean="0"/>
              <a:t>) (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) </a:t>
            </a:r>
            <a:r>
              <a:rPr lang="cs-CZ" dirty="0" smtClean="0"/>
              <a:t>=-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70C0"/>
                </a:solidFill>
              </a:rPr>
              <a:t>2D=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-&gt;24.11.19+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=27.1.19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1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TO (2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smtClean="0"/>
              <a:t>F9)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426645" y="4306169"/>
            <a:ext cx="2254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Entriesc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4220" y="6241575"/>
            <a:ext cx="5077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The </a:t>
            </a:r>
            <a:r>
              <a:rPr lang="cs-CZ" sz="1100" dirty="0" err="1" smtClean="0">
                <a:solidFill>
                  <a:srgbClr val="FF0000"/>
                </a:solidFill>
              </a:rPr>
              <a:t>posting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r>
              <a:rPr lang="cs-CZ" sz="1100" dirty="0" err="1" smtClean="0">
                <a:solidFill>
                  <a:srgbClr val="FF0000"/>
                </a:solidFill>
              </a:rPr>
              <a:t>date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is </a:t>
            </a:r>
            <a:r>
              <a:rPr lang="en-US" sz="1100" dirty="0" smtClean="0">
                <a:solidFill>
                  <a:srgbClr val="FF0000"/>
                </a:solidFill>
              </a:rPr>
              <a:t>same instead of having two dates </a:t>
            </a:r>
            <a:r>
              <a:rPr lang="cs-CZ" sz="1100" dirty="0" smtClean="0">
                <a:solidFill>
                  <a:srgbClr val="FF0000"/>
                </a:solidFill>
              </a:rPr>
              <a:t>24.1.19 </a:t>
            </a:r>
            <a:r>
              <a:rPr lang="en-US" sz="1100" dirty="0" smtClean="0">
                <a:solidFill>
                  <a:srgbClr val="FF0000"/>
                </a:solidFill>
              </a:rPr>
              <a:t>and </a:t>
            </a:r>
            <a:r>
              <a:rPr lang="cs-CZ" sz="1100" dirty="0" smtClean="0">
                <a:solidFill>
                  <a:srgbClr val="FF0000"/>
                </a:solidFill>
              </a:rPr>
              <a:t>27.1.1</a:t>
            </a:r>
            <a:r>
              <a:rPr lang="en-US" sz="1100" dirty="0" smtClean="0">
                <a:solidFill>
                  <a:srgbClr val="FF0000"/>
                </a:solidFill>
              </a:rPr>
              <a:t>9</a:t>
            </a:r>
            <a:r>
              <a:rPr lang="cs-CZ" sz="1100" dirty="0" smtClean="0">
                <a:solidFill>
                  <a:srgbClr val="FF0000"/>
                </a:solidFill>
              </a:rPr>
              <a:t>.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The reason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is as follows : both movement were posted </a:t>
            </a:r>
            <a:r>
              <a:rPr lang="cs-CZ" sz="1100" dirty="0" err="1" smtClean="0">
                <a:solidFill>
                  <a:srgbClr val="FF0000"/>
                </a:solidFill>
              </a:rPr>
              <a:t>at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same date</a:t>
            </a:r>
            <a:r>
              <a:rPr lang="cs-CZ" sz="1100" dirty="0" smtClean="0">
                <a:solidFill>
                  <a:srgbClr val="FF0000"/>
                </a:solidFill>
              </a:rPr>
              <a:t> !! 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1656184" cy="104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6" y="2781628"/>
            <a:ext cx="85518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lů 12"/>
          <p:cNvSpPr/>
          <p:nvPr/>
        </p:nvSpPr>
        <p:spPr>
          <a:xfrm>
            <a:off x="857075" y="231154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059832" y="2287090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573016"/>
            <a:ext cx="28384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981325"/>
            <a:ext cx="2838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3779912" y="3876675"/>
            <a:ext cx="21023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line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5" y="3849241"/>
            <a:ext cx="1694635" cy="101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0" y="4770430"/>
            <a:ext cx="6571357" cy="14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Šipka dolů 20"/>
          <p:cNvSpPr/>
          <p:nvPr/>
        </p:nvSpPr>
        <p:spPr>
          <a:xfrm>
            <a:off x="1213059" y="4799677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 animBg="1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120680" cy="347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355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1233"/>
            <a:ext cx="8284791" cy="105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995936" y="4004775"/>
            <a:ext cx="165618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51358" y="4300865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284791" cy="3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5051827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4" y="2340117"/>
            <a:ext cx="855368" cy="7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0" y="2370698"/>
            <a:ext cx="834864" cy="7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985080" y="3214118"/>
            <a:ext cx="99088" cy="79065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759320" y="3120681"/>
            <a:ext cx="404968" cy="88409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(Transfer </a:t>
            </a:r>
            <a:r>
              <a:rPr lang="cs-CZ" sz="2200" dirty="0" err="1" smtClean="0">
                <a:solidFill>
                  <a:srgbClr val="0070C0"/>
                </a:solidFill>
              </a:rPr>
              <a:t>Orders</a:t>
            </a:r>
            <a:r>
              <a:rPr lang="cs-CZ" sz="2200" dirty="0" smtClean="0">
                <a:solidFill>
                  <a:srgbClr val="0070C0"/>
                </a:solidFill>
              </a:rPr>
              <a:t>) </a:t>
            </a:r>
            <a:endParaRPr lang="cs-CZ" sz="2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Transfers and  locations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Direct control of transfers : where (</a:t>
            </a:r>
            <a:r>
              <a:rPr lang="cs-CZ" dirty="0" err="1" smtClean="0"/>
              <a:t>stock</a:t>
            </a:r>
            <a:r>
              <a:rPr lang="cs-CZ" dirty="0" smtClean="0"/>
              <a:t> </a:t>
            </a:r>
            <a:r>
              <a:rPr lang="en-US" dirty="0" smtClean="0"/>
              <a:t>locations )do we have what (items) at any moment..</a:t>
            </a:r>
          </a:p>
          <a:p>
            <a:pPr lvl="1"/>
            <a:r>
              <a:rPr lang="en-US" dirty="0" smtClean="0"/>
              <a:t>Responsibility  of workers in warehouse (Pickers and Pullers)</a:t>
            </a:r>
          </a:p>
          <a:p>
            <a:pPr lvl="1"/>
            <a:r>
              <a:rPr lang="en-US" dirty="0" smtClean="0"/>
              <a:t>Responsibility of drivers </a:t>
            </a:r>
          </a:p>
          <a:p>
            <a:pPr lvl="1"/>
            <a:r>
              <a:rPr lang="en-US" dirty="0" smtClean="0"/>
              <a:t>Setup enables item tracking  (batches, lots)</a:t>
            </a:r>
          </a:p>
          <a:p>
            <a:pPr lvl="1"/>
            <a:r>
              <a:rPr lang="en-US" dirty="0" smtClean="0"/>
              <a:t>Better calculation of transport times due to specification of inbound and outbound handling times as well as time of delivery depending on setup of shipping agent services </a:t>
            </a:r>
          </a:p>
          <a:p>
            <a:pPr lvl="1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82" y="2132856"/>
            <a:ext cx="7960566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Locations</a:t>
            </a:r>
            <a:r>
              <a:rPr lang="cs-CZ" dirty="0" smtClean="0"/>
              <a:t> and </a:t>
            </a:r>
            <a:r>
              <a:rPr lang="cs-CZ" dirty="0" err="1" smtClean="0"/>
              <a:t>bins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188875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65086" y="1196752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(</a:t>
            </a:r>
            <a:r>
              <a:rPr lang="cs-CZ" dirty="0" err="1" smtClean="0"/>
              <a:t>Location</a:t>
            </a:r>
            <a:r>
              <a:rPr lang="cs-CZ" dirty="0" smtClean="0"/>
              <a:t>)   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Bin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6361317" y="2060848"/>
            <a:ext cx="648072" cy="172819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812360" y="5355214"/>
            <a:ext cx="0" cy="306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088219" y="5711116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r>
              <a:rPr lang="cs-CZ" dirty="0" smtClean="0"/>
              <a:t> on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275" y="1392494"/>
            <a:ext cx="1368985" cy="176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7236296" y="2780928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clicks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575" y="3863462"/>
            <a:ext cx="3627889" cy="14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" y="4725144"/>
            <a:ext cx="5221033" cy="19843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5" y="1668610"/>
            <a:ext cx="2905946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1621410" y="3863901"/>
            <a:ext cx="0" cy="11605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358140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24" y="1988840"/>
            <a:ext cx="3495675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Přímá spojnice se šipkou 18"/>
          <p:cNvCxnSpPr/>
          <p:nvPr/>
        </p:nvCxnSpPr>
        <p:spPr>
          <a:xfrm>
            <a:off x="4067944" y="2629417"/>
            <a:ext cx="608780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Receiving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2955" y="1131765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Put-away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02806" y="548699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Shipment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Inbound</a:t>
            </a:r>
            <a:r>
              <a:rPr lang="cs-CZ" sz="1400" b="1" dirty="0" smtClean="0"/>
              <a:t> (</a:t>
            </a:r>
            <a:r>
              <a:rPr lang="cs-CZ" sz="1400" b="1" dirty="0" err="1" smtClean="0"/>
              <a:t>e.g</a:t>
            </a:r>
            <a:r>
              <a:rPr lang="cs-CZ" sz="1400" b="1" dirty="0" smtClean="0"/>
              <a:t>. 1D)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5076056" y="5387071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Outbound</a:t>
            </a:r>
            <a:r>
              <a:rPr lang="cs-CZ" sz="1400" b="1" dirty="0"/>
              <a:t> (</a:t>
            </a:r>
            <a:r>
              <a:rPr lang="cs-CZ" sz="1400" b="1" dirty="0" err="1"/>
              <a:t>e.g</a:t>
            </a:r>
            <a:r>
              <a:rPr lang="cs-CZ" sz="1400" b="1" dirty="0"/>
              <a:t>. 2D)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19" y="5210712"/>
            <a:ext cx="1476177" cy="11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79712" y="6397902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1D=1 </a:t>
            </a:r>
            <a:r>
              <a:rPr lang="cs-CZ" dirty="0" err="1" smtClean="0"/>
              <a:t>day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149093" y="635799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2D=1 </a:t>
            </a:r>
            <a:r>
              <a:rPr lang="cs-CZ" dirty="0" err="1" smtClean="0"/>
              <a:t>days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 and </a:t>
            </a:r>
            <a:r>
              <a:rPr lang="cs-CZ" dirty="0" smtClean="0"/>
              <a:t>basic </a:t>
            </a:r>
            <a:r>
              <a:rPr lang="en-US" dirty="0" smtClean="0"/>
              <a:t>setup shipment</a:t>
            </a:r>
            <a:endParaRPr lang="en-US" dirty="0"/>
          </a:p>
        </p:txBody>
      </p:sp>
      <p:sp>
        <p:nvSpPr>
          <p:cNvPr id="3" name="Šipka doprava 2"/>
          <p:cNvSpPr/>
          <p:nvPr/>
        </p:nvSpPr>
        <p:spPr>
          <a:xfrm>
            <a:off x="3923928" y="3387623"/>
            <a:ext cx="4407272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64692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3" y="1412776"/>
            <a:ext cx="3308350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77" y="1447626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37" y="2383730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" y="3501008"/>
            <a:ext cx="29337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213" y="1571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Setup shipment</a:t>
            </a:r>
            <a:r>
              <a:rPr lang="cs-CZ" sz="36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(access from searching window- see previous slide)  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01483"/>
            <a:ext cx="5712321" cy="18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1552"/>
            <a:ext cx="2040583" cy="312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1556792"/>
            <a:ext cx="6099473" cy="1103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01213" y="1571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Setup shipment –Shipping agent</a:t>
            </a:r>
            <a:r>
              <a:rPr lang="cs-CZ" sz="2800" dirty="0" smtClean="0"/>
              <a:t> and </a:t>
            </a:r>
            <a:r>
              <a:rPr lang="en-US" sz="2800" dirty="0" smtClean="0"/>
              <a:t> services</a:t>
            </a:r>
            <a:r>
              <a:rPr lang="en-US" sz="36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(access from Customer Card, Tab=Shipping</a:t>
            </a:r>
            <a:r>
              <a:rPr lang="en-US" sz="1800" dirty="0" smtClean="0"/>
              <a:t>)   </a:t>
            </a:r>
            <a:endParaRPr lang="en-US" sz="1800" dirty="0"/>
          </a:p>
        </p:txBody>
      </p:sp>
      <p:sp>
        <p:nvSpPr>
          <p:cNvPr id="7" name="Obdélník 6"/>
          <p:cNvSpPr/>
          <p:nvPr/>
        </p:nvSpPr>
        <p:spPr>
          <a:xfrm>
            <a:off x="389024" y="2816534"/>
            <a:ext cx="1878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3284984"/>
            <a:ext cx="622935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4079"/>
            <a:ext cx="521017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319</Words>
  <Application>Microsoft Office PowerPoint</Application>
  <PresentationFormat>Předvádění na obrazovce (4:3)</PresentationFormat>
  <Paragraphs>59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Introduction to MS Dynamics NAV  (Transfers Orders)</vt:lpstr>
      <vt:lpstr>Transfers and  locations</vt:lpstr>
      <vt:lpstr>How to get Location setup</vt:lpstr>
      <vt:lpstr>Locations and bins </vt:lpstr>
      <vt:lpstr>Location White and its bins</vt:lpstr>
      <vt:lpstr>Basic warehouse movements</vt:lpstr>
      <vt:lpstr>Locations and basic setup shipment</vt:lpstr>
      <vt:lpstr>Setup shipment (access from searching window- see previous slide)   </vt:lpstr>
      <vt:lpstr>Prezentace aplikace PowerPoint</vt:lpstr>
      <vt:lpstr>Agent services and Transfer routes</vt:lpstr>
      <vt:lpstr>Transfer order</vt:lpstr>
      <vt:lpstr>Item by Location  (from button Item)</vt:lpstr>
      <vt:lpstr>Transfer Order creation</vt:lpstr>
      <vt:lpstr>Transfer Order creation – header and lines</vt:lpstr>
      <vt:lpstr>Transfer Order creation – tabs transfers</vt:lpstr>
      <vt:lpstr>Posting TO (2 times F9) </vt:lpstr>
      <vt:lpstr>Prezentace aplikace PowerPoint</vt:lpstr>
      <vt:lpstr>Transfer by use of Item Reclassification Journal </vt:lpstr>
      <vt:lpstr>End of the section   (Transfer Orders)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109</cp:revision>
  <dcterms:created xsi:type="dcterms:W3CDTF">2014-09-15T11:04:04Z</dcterms:created>
  <dcterms:modified xsi:type="dcterms:W3CDTF">2017-10-09T07:57:22Z</dcterms:modified>
</cp:coreProperties>
</file>