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3" r:id="rId2"/>
    <p:sldId id="256" r:id="rId3"/>
    <p:sldId id="257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no Expat Centre" initials="BE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36F"/>
    <a:srgbClr val="B3D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5320" autoAdjust="0"/>
  </p:normalViewPr>
  <p:slideViewPr>
    <p:cSldViewPr snapToGrid="0">
      <p:cViewPr varScale="1">
        <p:scale>
          <a:sx n="112" d="100"/>
          <a:sy n="112" d="100"/>
        </p:scale>
        <p:origin x="70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4"/>
    </p:cViewPr>
  </p:sorterViewPr>
  <p:notesViewPr>
    <p:cSldViewPr snapToGrid="0">
      <p:cViewPr varScale="1">
        <p:scale>
          <a:sx n="66" d="100"/>
          <a:sy n="66" d="100"/>
        </p:scale>
        <p:origin x="313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E85D08-825C-4EE9-BF6C-8FC338D73985}" type="doc">
      <dgm:prSet loTypeId="urn:microsoft.com/office/officeart/2005/8/layout/chevron2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C3BDF890-B9EB-460A-A677-1AD095E7C476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PŘEDINVESTIČNÍ</a:t>
          </a:r>
          <a:endParaRPr lang="en-US" dirty="0">
            <a:latin typeface="Gill Sans MT" panose="020B0502020104020203" pitchFamily="34" charset="-18"/>
          </a:endParaRPr>
        </a:p>
      </dgm:t>
    </dgm:pt>
    <dgm:pt modelId="{80AEE381-4A19-4BB4-B0D0-EE0DC21D6212}" type="parTrans" cxnId="{D2220C54-DCBC-47B5-A341-B3E089B3ADDC}">
      <dgm:prSet/>
      <dgm:spPr/>
      <dgm:t>
        <a:bodyPr/>
        <a:lstStyle/>
        <a:p>
          <a:endParaRPr lang="en-US"/>
        </a:p>
      </dgm:t>
    </dgm:pt>
    <dgm:pt modelId="{E2125C8D-4B62-4A5D-9A5E-84F92745087A}" type="sibTrans" cxnId="{D2220C54-DCBC-47B5-A341-B3E089B3ADDC}">
      <dgm:prSet/>
      <dgm:spPr/>
      <dgm:t>
        <a:bodyPr/>
        <a:lstStyle/>
        <a:p>
          <a:endParaRPr lang="en-US"/>
        </a:p>
      </dgm:t>
    </dgm:pt>
    <dgm:pt modelId="{667DF7EC-9D77-495D-B7A4-12005B501DFB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IDENTIFIKACE MOŽNÝCH PROJEKTŮ (VARIANT)</a:t>
          </a:r>
          <a:endParaRPr lang="en-US" dirty="0">
            <a:latin typeface="Gill Sans MT" panose="020B0502020104020203" pitchFamily="34" charset="-18"/>
          </a:endParaRPr>
        </a:p>
      </dgm:t>
    </dgm:pt>
    <dgm:pt modelId="{B794230F-E395-418B-9453-86D134E391EE}" type="parTrans" cxnId="{116A1EEF-D270-4753-B13A-953086353913}">
      <dgm:prSet/>
      <dgm:spPr/>
      <dgm:t>
        <a:bodyPr/>
        <a:lstStyle/>
        <a:p>
          <a:endParaRPr lang="en-US"/>
        </a:p>
      </dgm:t>
    </dgm:pt>
    <dgm:pt modelId="{E3AE7330-6BCB-4EB8-883C-676FA387B882}" type="sibTrans" cxnId="{116A1EEF-D270-4753-B13A-953086353913}">
      <dgm:prSet/>
      <dgm:spPr/>
      <dgm:t>
        <a:bodyPr/>
        <a:lstStyle/>
        <a:p>
          <a:endParaRPr lang="en-US"/>
        </a:p>
      </dgm:t>
    </dgm:pt>
    <dgm:pt modelId="{615ABCE8-2756-4007-861C-3F1AD8630B06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PŘÍPRAVA A POSOUZENÍ DANÉHO PROJEKTU</a:t>
          </a:r>
          <a:endParaRPr lang="en-US" dirty="0">
            <a:latin typeface="Gill Sans MT" panose="020B0502020104020203" pitchFamily="34" charset="-18"/>
          </a:endParaRPr>
        </a:p>
      </dgm:t>
    </dgm:pt>
    <dgm:pt modelId="{845ABD1B-2B2C-4DCB-98C3-8E86DC664B59}" type="parTrans" cxnId="{C7628DDB-5C6E-41BC-B5BB-C6D0907C4AC4}">
      <dgm:prSet/>
      <dgm:spPr/>
      <dgm:t>
        <a:bodyPr/>
        <a:lstStyle/>
        <a:p>
          <a:endParaRPr lang="en-US"/>
        </a:p>
      </dgm:t>
    </dgm:pt>
    <dgm:pt modelId="{720E9DEA-5A6A-4481-9E49-C8144B768056}" type="sibTrans" cxnId="{C7628DDB-5C6E-41BC-B5BB-C6D0907C4AC4}">
      <dgm:prSet/>
      <dgm:spPr/>
      <dgm:t>
        <a:bodyPr/>
        <a:lstStyle/>
        <a:p>
          <a:endParaRPr lang="en-US"/>
        </a:p>
      </dgm:t>
    </dgm:pt>
    <dgm:pt modelId="{09A19E94-9364-464A-B615-B7D223FBFA1C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INVESTIČNÍ</a:t>
          </a:r>
          <a:endParaRPr lang="en-US" dirty="0">
            <a:latin typeface="Gill Sans MT" panose="020B0502020104020203" pitchFamily="34" charset="-18"/>
          </a:endParaRPr>
        </a:p>
      </dgm:t>
    </dgm:pt>
    <dgm:pt modelId="{74C01183-403F-4728-A1EC-8FBAC89506F8}" type="parTrans" cxnId="{D788686B-D428-4A57-ADC6-B72B198640FF}">
      <dgm:prSet/>
      <dgm:spPr/>
      <dgm:t>
        <a:bodyPr/>
        <a:lstStyle/>
        <a:p>
          <a:endParaRPr lang="en-US"/>
        </a:p>
      </dgm:t>
    </dgm:pt>
    <dgm:pt modelId="{1AF9242A-C96D-4997-98FC-F25148747713}" type="sibTrans" cxnId="{D788686B-D428-4A57-ADC6-B72B198640FF}">
      <dgm:prSet/>
      <dgm:spPr/>
      <dgm:t>
        <a:bodyPr/>
        <a:lstStyle/>
        <a:p>
          <a:endParaRPr lang="en-US"/>
        </a:p>
      </dgm:t>
    </dgm:pt>
    <dgm:pt modelId="{D57E7B49-95BB-4B6B-863C-E15BF54FAB8E}">
      <dgm:prSet phldrT="[Text]"/>
      <dgm:spPr>
        <a:ln>
          <a:noFill/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dirty="0" smtClean="0">
              <a:latin typeface="Gill Sans MT" panose="020B0502020104020203" pitchFamily="34" charset="-18"/>
            </a:rPr>
            <a:t>   ZPRACOVÁNÍ </a:t>
          </a:r>
          <a:r>
            <a:rPr lang="cs-CZ" smtClean="0">
              <a:latin typeface="Gill Sans MT" panose="020B0502020104020203" pitchFamily="34" charset="-18"/>
            </a:rPr>
            <a:t>REALIZAČNÍ DOKUMENTACE</a:t>
          </a:r>
          <a:endParaRPr lang="en-US" dirty="0">
            <a:latin typeface="Gill Sans MT" panose="020B0502020104020203" pitchFamily="34" charset="-18"/>
          </a:endParaRPr>
        </a:p>
      </dgm:t>
    </dgm:pt>
    <dgm:pt modelId="{22105B73-1E92-437E-84A2-D0D06DB4C8D9}" type="parTrans" cxnId="{1FC82E23-37AD-4D2B-B904-E09AEA63EA4A}">
      <dgm:prSet/>
      <dgm:spPr/>
      <dgm:t>
        <a:bodyPr/>
        <a:lstStyle/>
        <a:p>
          <a:endParaRPr lang="en-US"/>
        </a:p>
      </dgm:t>
    </dgm:pt>
    <dgm:pt modelId="{36C47CCF-36E6-4BDD-B3F8-3F612017BC63}" type="sibTrans" cxnId="{1FC82E23-37AD-4D2B-B904-E09AEA63EA4A}">
      <dgm:prSet/>
      <dgm:spPr/>
      <dgm:t>
        <a:bodyPr/>
        <a:lstStyle/>
        <a:p>
          <a:endParaRPr lang="en-US"/>
        </a:p>
      </dgm:t>
    </dgm:pt>
    <dgm:pt modelId="{AE40F7DC-A9EA-4605-9F4B-A50A37EAA04B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PROVOZNÍ</a:t>
          </a:r>
          <a:endParaRPr lang="en-US" dirty="0">
            <a:latin typeface="Gill Sans MT" panose="020B0502020104020203" pitchFamily="34" charset="-18"/>
          </a:endParaRPr>
        </a:p>
      </dgm:t>
    </dgm:pt>
    <dgm:pt modelId="{A6EEE11C-4DB9-4882-9F95-B29FA59E50FE}" type="parTrans" cxnId="{C76F03F1-3E5E-4868-9D4B-9DAA73963849}">
      <dgm:prSet/>
      <dgm:spPr/>
      <dgm:t>
        <a:bodyPr/>
        <a:lstStyle/>
        <a:p>
          <a:endParaRPr lang="en-US"/>
        </a:p>
      </dgm:t>
    </dgm:pt>
    <dgm:pt modelId="{AA50A531-7B6D-430D-81E8-5140BFB40941}" type="sibTrans" cxnId="{C76F03F1-3E5E-4868-9D4B-9DAA73963849}">
      <dgm:prSet/>
      <dgm:spPr/>
      <dgm:t>
        <a:bodyPr/>
        <a:lstStyle/>
        <a:p>
          <a:endParaRPr lang="en-US"/>
        </a:p>
      </dgm:t>
    </dgm:pt>
    <dgm:pt modelId="{C3B971D1-DA3A-4132-B840-CE49589CC08F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NÁBĚH PROVOZU</a:t>
          </a:r>
          <a:endParaRPr lang="en-US" dirty="0">
            <a:latin typeface="Gill Sans MT" panose="020B0502020104020203" pitchFamily="34" charset="-18"/>
          </a:endParaRPr>
        </a:p>
      </dgm:t>
    </dgm:pt>
    <dgm:pt modelId="{3A659917-6109-41D0-B58B-EE2DCD19C046}" type="parTrans" cxnId="{34432DD2-2805-4C42-BBDA-33903FA13DAB}">
      <dgm:prSet/>
      <dgm:spPr/>
      <dgm:t>
        <a:bodyPr/>
        <a:lstStyle/>
        <a:p>
          <a:endParaRPr lang="en-US"/>
        </a:p>
      </dgm:t>
    </dgm:pt>
    <dgm:pt modelId="{90A9BC13-BE59-4BDC-BC21-F5D9CAE0F5D4}" type="sibTrans" cxnId="{34432DD2-2805-4C42-BBDA-33903FA13DAB}">
      <dgm:prSet/>
      <dgm:spPr/>
      <dgm:t>
        <a:bodyPr/>
        <a:lstStyle/>
        <a:p>
          <a:endParaRPr lang="en-US"/>
        </a:p>
      </dgm:t>
    </dgm:pt>
    <dgm:pt modelId="{1DDD0649-8104-46D0-AD31-D6431D5F6D04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PŘEDBĚŽNÝ VÝBĚR PROJEKTŮ (VARIANTY)</a:t>
          </a:r>
          <a:endParaRPr lang="en-US" dirty="0">
            <a:latin typeface="Gill Sans MT" panose="020B0502020104020203" pitchFamily="34" charset="-18"/>
          </a:endParaRPr>
        </a:p>
      </dgm:t>
    </dgm:pt>
    <dgm:pt modelId="{794A01B8-5A27-4B9A-B875-E741A7D6BB91}" type="parTrans" cxnId="{7594B503-34EA-498D-A7C4-1DCF49579DCD}">
      <dgm:prSet/>
      <dgm:spPr/>
      <dgm:t>
        <a:bodyPr/>
        <a:lstStyle/>
        <a:p>
          <a:endParaRPr lang="en-US"/>
        </a:p>
      </dgm:t>
    </dgm:pt>
    <dgm:pt modelId="{524DF9DF-4860-4D97-B62B-1D4592611611}" type="sibTrans" cxnId="{7594B503-34EA-498D-A7C4-1DCF49579DCD}">
      <dgm:prSet/>
      <dgm:spPr/>
      <dgm:t>
        <a:bodyPr/>
        <a:lstStyle/>
        <a:p>
          <a:endParaRPr lang="en-US"/>
        </a:p>
      </dgm:t>
    </dgm:pt>
    <dgm:pt modelId="{32F0DB16-2475-4272-B7EC-7D01DDA28D10}">
      <dgm:prSet phldrT="[Text]"/>
      <dgm:spPr>
        <a:ln>
          <a:noFill/>
        </a:ln>
      </dgm:spPr>
      <dgm:t>
        <a:bodyPr/>
        <a:lstStyle/>
        <a:p>
          <a:pPr marL="171450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dirty="0">
            <a:latin typeface="Gill Sans MT" panose="020B0502020104020203" pitchFamily="34" charset="-18"/>
          </a:endParaRPr>
        </a:p>
      </dgm:t>
    </dgm:pt>
    <dgm:pt modelId="{C591955A-AFD8-48D8-BC3F-17176AE6A64D}" type="parTrans" cxnId="{F8E2BF86-3BAA-44B0-A6FE-5BAE7C8802FB}">
      <dgm:prSet/>
      <dgm:spPr/>
      <dgm:t>
        <a:bodyPr/>
        <a:lstStyle/>
        <a:p>
          <a:endParaRPr lang="en-US"/>
        </a:p>
      </dgm:t>
    </dgm:pt>
    <dgm:pt modelId="{494D28B7-FAEF-44E1-8BB6-8775211A94FB}" type="sibTrans" cxnId="{F8E2BF86-3BAA-44B0-A6FE-5BAE7C8802FB}">
      <dgm:prSet/>
      <dgm:spPr/>
      <dgm:t>
        <a:bodyPr/>
        <a:lstStyle/>
        <a:p>
          <a:endParaRPr lang="en-US"/>
        </a:p>
      </dgm:t>
    </dgm:pt>
    <dgm:pt modelId="{4022D2D7-B427-4363-BAD6-999840B15D05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UDRŽOVÁNÍ PROVOZU</a:t>
          </a:r>
          <a:endParaRPr lang="en-US" dirty="0">
            <a:latin typeface="Gill Sans MT" panose="020B0502020104020203" pitchFamily="34" charset="-18"/>
          </a:endParaRPr>
        </a:p>
      </dgm:t>
    </dgm:pt>
    <dgm:pt modelId="{C5C2429E-ABCC-4A61-836C-980075BB3697}" type="parTrans" cxnId="{0D46F365-B3F5-49DA-AEAD-310B19471E58}">
      <dgm:prSet/>
      <dgm:spPr/>
      <dgm:t>
        <a:bodyPr/>
        <a:lstStyle/>
        <a:p>
          <a:endParaRPr lang="en-US"/>
        </a:p>
      </dgm:t>
    </dgm:pt>
    <dgm:pt modelId="{D8AB4876-9EF1-43C9-88A7-ABA1DF6B7ADA}" type="sibTrans" cxnId="{0D46F365-B3F5-49DA-AEAD-310B19471E58}">
      <dgm:prSet/>
      <dgm:spPr/>
      <dgm:t>
        <a:bodyPr/>
        <a:lstStyle/>
        <a:p>
          <a:endParaRPr lang="en-US"/>
        </a:p>
      </dgm:t>
    </dgm:pt>
    <dgm:pt modelId="{4C6F4886-8E94-45F7-8766-B70DD9EB415F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ROZŠIŘOVÁNÍ PROVOZU</a:t>
          </a:r>
          <a:endParaRPr lang="en-US" dirty="0">
            <a:latin typeface="Gill Sans MT" panose="020B0502020104020203" pitchFamily="34" charset="-18"/>
          </a:endParaRPr>
        </a:p>
      </dgm:t>
    </dgm:pt>
    <dgm:pt modelId="{C127B98A-0DB3-42B7-BB03-F59848622A5F}" type="parTrans" cxnId="{451A83DD-4A57-43CF-BDD3-B5F061AC62D2}">
      <dgm:prSet/>
      <dgm:spPr/>
      <dgm:t>
        <a:bodyPr/>
        <a:lstStyle/>
        <a:p>
          <a:endParaRPr lang="en-US"/>
        </a:p>
      </dgm:t>
    </dgm:pt>
    <dgm:pt modelId="{50BAE7C6-F2EB-41FF-B96C-71D3006AE674}" type="sibTrans" cxnId="{451A83DD-4A57-43CF-BDD3-B5F061AC62D2}">
      <dgm:prSet/>
      <dgm:spPr/>
      <dgm:t>
        <a:bodyPr/>
        <a:lstStyle/>
        <a:p>
          <a:endParaRPr lang="en-US"/>
        </a:p>
      </dgm:t>
    </dgm:pt>
    <dgm:pt modelId="{320EA3A9-C87C-417D-8588-8B0EAD83385D}">
      <dgm:prSet phldrT="[Text]"/>
      <dgm:spPr>
        <a:ln>
          <a:noFill/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 smtClean="0">
            <a:latin typeface="Gill Sans MT" panose="020B0502020104020203" pitchFamily="34" charset="-18"/>
          </a:endParaRPr>
        </a:p>
      </dgm:t>
    </dgm:pt>
    <dgm:pt modelId="{2C75F294-D105-42AF-9A36-2DBC5DF61E18}" type="parTrans" cxnId="{DAC54486-FC88-45D5-A913-DBE52F8D54D3}">
      <dgm:prSet/>
      <dgm:spPr/>
    </dgm:pt>
    <dgm:pt modelId="{34DD5312-A746-4672-99B2-7FEA0E595883}" type="sibTrans" cxnId="{DAC54486-FC88-45D5-A913-DBE52F8D54D3}">
      <dgm:prSet/>
      <dgm:spPr/>
    </dgm:pt>
    <dgm:pt modelId="{EDD2C17A-85A5-44C2-AA5F-AB50FD933B1B}">
      <dgm:prSet phldrT="[Text]"/>
      <dgm:spPr>
        <a:ln>
          <a:noFill/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dirty="0" smtClean="0">
              <a:latin typeface="Gill Sans MT" panose="020B0502020104020203" pitchFamily="34" charset="-18"/>
            </a:rPr>
            <a:t>   POVĚŘOVÁNÍ A PŘEJÍMKA PROJEKTU</a:t>
          </a:r>
          <a:endParaRPr lang="en-US" dirty="0" smtClean="0">
            <a:latin typeface="Gill Sans MT" panose="020B0502020104020203" pitchFamily="34" charset="-18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 smtClean="0">
            <a:latin typeface="Gill Sans MT" panose="020B0502020104020203" pitchFamily="34" charset="-18"/>
          </a:endParaRPr>
        </a:p>
      </dgm:t>
    </dgm:pt>
    <dgm:pt modelId="{49F96DB5-A5A0-403D-B3EB-6B0FB7A364BF}" type="parTrans" cxnId="{76BF18B4-AE5B-48C7-9D6A-450EEC819FF9}">
      <dgm:prSet/>
      <dgm:spPr/>
    </dgm:pt>
    <dgm:pt modelId="{8597EFF6-C057-49F7-B6FC-8A50CE6D38BC}" type="sibTrans" cxnId="{76BF18B4-AE5B-48C7-9D6A-450EEC819FF9}">
      <dgm:prSet/>
      <dgm:spPr/>
    </dgm:pt>
    <dgm:pt modelId="{B802CDD7-BD9D-4C64-A3BB-F380FB99F433}">
      <dgm:prSet phldrT="[Text]"/>
      <dgm:spPr>
        <a:ln>
          <a:noFill/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dirty="0" smtClean="0">
              <a:latin typeface="Gill Sans MT" panose="020B0502020104020203" pitchFamily="34" charset="-18"/>
            </a:rPr>
            <a:t>   KONTRAKCE DODÁVEK</a:t>
          </a:r>
          <a:endParaRPr lang="en-US" dirty="0" smtClean="0">
            <a:latin typeface="Gill Sans MT" panose="020B0502020104020203" pitchFamily="34" charset="-18"/>
          </a:endParaRPr>
        </a:p>
      </dgm:t>
    </dgm:pt>
    <dgm:pt modelId="{4D676406-1030-4FA8-86B1-F96CD3E2F6CA}" type="parTrans" cxnId="{F6FECC3A-5AC5-4978-9CBC-B0F898DA9B59}">
      <dgm:prSet/>
      <dgm:spPr/>
    </dgm:pt>
    <dgm:pt modelId="{AD5B5FDD-6AC5-4ADD-86FE-E575E76C60E5}" type="sibTrans" cxnId="{F6FECC3A-5AC5-4978-9CBC-B0F898DA9B59}">
      <dgm:prSet/>
      <dgm:spPr/>
    </dgm:pt>
    <dgm:pt modelId="{6AC1C635-9C07-45F3-9852-C74FD3700036}">
      <dgm:prSet phldrT="[Text]"/>
      <dgm:spPr>
        <a:ln>
          <a:noFill/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dirty="0" smtClean="0">
              <a:latin typeface="Gill Sans MT" panose="020B0502020104020203" pitchFamily="34" charset="-18"/>
            </a:rPr>
            <a:t>   REALIZAC EPROJEKTU</a:t>
          </a:r>
          <a:endParaRPr lang="en-US" dirty="0" smtClean="0">
            <a:latin typeface="Gill Sans MT" panose="020B0502020104020203" pitchFamily="34" charset="-18"/>
          </a:endParaRPr>
        </a:p>
      </dgm:t>
    </dgm:pt>
    <dgm:pt modelId="{FEC04FBD-3416-4E6B-8F79-5535DB25E5C4}" type="parTrans" cxnId="{92B5AA9B-6F18-4E29-BE1C-A1A949272689}">
      <dgm:prSet/>
      <dgm:spPr/>
    </dgm:pt>
    <dgm:pt modelId="{A464324F-F5E8-4087-BCC8-E55E511B440D}" type="sibTrans" cxnId="{92B5AA9B-6F18-4E29-BE1C-A1A949272689}">
      <dgm:prSet/>
      <dgm:spPr/>
    </dgm:pt>
    <dgm:pt modelId="{6500EB49-C78B-447B-ACD2-3E2645D1899D}" type="pres">
      <dgm:prSet presAssocID="{70E85D08-825C-4EE9-BF6C-8FC338D739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BC625A-98D8-487F-95F4-1E5016D87264}" type="pres">
      <dgm:prSet presAssocID="{C3BDF890-B9EB-460A-A677-1AD095E7C476}" presName="composite" presStyleCnt="0"/>
      <dgm:spPr/>
    </dgm:pt>
    <dgm:pt modelId="{7A4C36F7-E6F7-4805-BCDE-088C81127DED}" type="pres">
      <dgm:prSet presAssocID="{C3BDF890-B9EB-460A-A677-1AD095E7C476}" presName="parentText" presStyleLbl="alignNode1" presStyleIdx="0" presStyleCnt="3" custLinFactNeighborX="0" custLinFactNeighborY="-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34EF5-C7F6-4801-A3B3-7ADA0DBE014F}" type="pres">
      <dgm:prSet presAssocID="{C3BDF890-B9EB-460A-A677-1AD095E7C47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79317-3450-4177-888D-9A1B2B6AE0DC}" type="pres">
      <dgm:prSet presAssocID="{E2125C8D-4B62-4A5D-9A5E-84F92745087A}" presName="sp" presStyleCnt="0"/>
      <dgm:spPr/>
    </dgm:pt>
    <dgm:pt modelId="{31A0A532-F944-45C5-99FB-895ED5B049C3}" type="pres">
      <dgm:prSet presAssocID="{09A19E94-9364-464A-B615-B7D223FBFA1C}" presName="composite" presStyleCnt="0"/>
      <dgm:spPr/>
    </dgm:pt>
    <dgm:pt modelId="{7348450F-FE7E-4FA9-9066-01F3E310DDA1}" type="pres">
      <dgm:prSet presAssocID="{09A19E94-9364-464A-B615-B7D223FBFA1C}" presName="parentText" presStyleLbl="alignNode1" presStyleIdx="1" presStyleCnt="3" custLinFactNeighborX="0" custLinFactNeighborY="-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28E39-D482-489C-A684-3AF3FBED7455}" type="pres">
      <dgm:prSet presAssocID="{09A19E94-9364-464A-B615-B7D223FBFA1C}" presName="descendantText" presStyleLbl="alignAcc1" presStyleIdx="1" presStyleCnt="3" custLinFactNeighborX="-50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6B139-09E5-401B-AC9A-11D60224D73E}" type="pres">
      <dgm:prSet presAssocID="{1AF9242A-C96D-4997-98FC-F25148747713}" presName="sp" presStyleCnt="0"/>
      <dgm:spPr/>
    </dgm:pt>
    <dgm:pt modelId="{638665F7-E55C-4038-84A4-56B82AF5F535}" type="pres">
      <dgm:prSet presAssocID="{AE40F7DC-A9EA-4605-9F4B-A50A37EAA04B}" presName="composite" presStyleCnt="0"/>
      <dgm:spPr/>
    </dgm:pt>
    <dgm:pt modelId="{DD179DA0-9CD6-4EA9-8F2F-FB46DAF7FA31}" type="pres">
      <dgm:prSet presAssocID="{AE40F7DC-A9EA-4605-9F4B-A50A37EAA04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513AE-B9B4-4805-B62A-32C68047829E}" type="pres">
      <dgm:prSet presAssocID="{AE40F7DC-A9EA-4605-9F4B-A50A37EAA04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8E255F-ADAB-483C-A0CA-5061418892FD}" type="presOf" srcId="{4C6F4886-8E94-45F7-8766-B70DD9EB415F}" destId="{39D513AE-B9B4-4805-B62A-32C68047829E}" srcOrd="0" destOrd="2" presId="urn:microsoft.com/office/officeart/2005/8/layout/chevron2"/>
    <dgm:cxn modelId="{92B5AA9B-6F18-4E29-BE1C-A1A949272689}" srcId="{09A19E94-9364-464A-B615-B7D223FBFA1C}" destId="{6AC1C635-9C07-45F3-9852-C74FD3700036}" srcOrd="2" destOrd="0" parTransId="{FEC04FBD-3416-4E6B-8F79-5535DB25E5C4}" sibTransId="{A464324F-F5E8-4087-BCC8-E55E511B440D}"/>
    <dgm:cxn modelId="{F6FECC3A-5AC5-4978-9CBC-B0F898DA9B59}" srcId="{09A19E94-9364-464A-B615-B7D223FBFA1C}" destId="{B802CDD7-BD9D-4C64-A3BB-F380FB99F433}" srcOrd="1" destOrd="0" parTransId="{4D676406-1030-4FA8-86B1-F96CD3E2F6CA}" sibTransId="{AD5B5FDD-6AC5-4ADD-86FE-E575E76C60E5}"/>
    <dgm:cxn modelId="{E49D0054-E4A6-4E67-85EE-DE6757F3D2F6}" type="presOf" srcId="{B802CDD7-BD9D-4C64-A3BB-F380FB99F433}" destId="{00228E39-D482-489C-A684-3AF3FBED7455}" srcOrd="0" destOrd="1" presId="urn:microsoft.com/office/officeart/2005/8/layout/chevron2"/>
    <dgm:cxn modelId="{1D6F932F-54A8-4BE5-B4A4-7D684C084A23}" type="presOf" srcId="{EDD2C17A-85A5-44C2-AA5F-AB50FD933B1B}" destId="{00228E39-D482-489C-A684-3AF3FBED7455}" srcOrd="0" destOrd="3" presId="urn:microsoft.com/office/officeart/2005/8/layout/chevron2"/>
    <dgm:cxn modelId="{2AF57073-21FA-4AE4-AFD3-BAACADCEA9A0}" type="presOf" srcId="{AE40F7DC-A9EA-4605-9F4B-A50A37EAA04B}" destId="{DD179DA0-9CD6-4EA9-8F2F-FB46DAF7FA31}" srcOrd="0" destOrd="0" presId="urn:microsoft.com/office/officeart/2005/8/layout/chevron2"/>
    <dgm:cxn modelId="{1FC82E23-37AD-4D2B-B904-E09AEA63EA4A}" srcId="{09A19E94-9364-464A-B615-B7D223FBFA1C}" destId="{D57E7B49-95BB-4B6B-863C-E15BF54FAB8E}" srcOrd="0" destOrd="0" parTransId="{22105B73-1E92-437E-84A2-D0D06DB4C8D9}" sibTransId="{36C47CCF-36E6-4BDD-B3F8-3F612017BC63}"/>
    <dgm:cxn modelId="{0D46F365-B3F5-49DA-AEAD-310B19471E58}" srcId="{AE40F7DC-A9EA-4605-9F4B-A50A37EAA04B}" destId="{4022D2D7-B427-4363-BAD6-999840B15D05}" srcOrd="1" destOrd="0" parTransId="{C5C2429E-ABCC-4A61-836C-980075BB3697}" sibTransId="{D8AB4876-9EF1-43C9-88A7-ABA1DF6B7ADA}"/>
    <dgm:cxn modelId="{C7628DDB-5C6E-41BC-B5BB-C6D0907C4AC4}" srcId="{C3BDF890-B9EB-460A-A677-1AD095E7C476}" destId="{615ABCE8-2756-4007-861C-3F1AD8630B06}" srcOrd="2" destOrd="0" parTransId="{845ABD1B-2B2C-4DCB-98C3-8E86DC664B59}" sibTransId="{720E9DEA-5A6A-4481-9E49-C8144B768056}"/>
    <dgm:cxn modelId="{BA737C61-83A0-47BB-992B-1A50880ABA54}" type="presOf" srcId="{4022D2D7-B427-4363-BAD6-999840B15D05}" destId="{39D513AE-B9B4-4805-B62A-32C68047829E}" srcOrd="0" destOrd="1" presId="urn:microsoft.com/office/officeart/2005/8/layout/chevron2"/>
    <dgm:cxn modelId="{609660AA-2B73-42F8-8DF5-06660435A992}" type="presOf" srcId="{09A19E94-9364-464A-B615-B7D223FBFA1C}" destId="{7348450F-FE7E-4FA9-9066-01F3E310DDA1}" srcOrd="0" destOrd="0" presId="urn:microsoft.com/office/officeart/2005/8/layout/chevron2"/>
    <dgm:cxn modelId="{AD044ADB-7DA0-43E8-BC07-F3EED31D16DE}" type="presOf" srcId="{C3B971D1-DA3A-4132-B840-CE49589CC08F}" destId="{39D513AE-B9B4-4805-B62A-32C68047829E}" srcOrd="0" destOrd="0" presId="urn:microsoft.com/office/officeart/2005/8/layout/chevron2"/>
    <dgm:cxn modelId="{D2220C54-DCBC-47B5-A341-B3E089B3ADDC}" srcId="{70E85D08-825C-4EE9-BF6C-8FC338D73985}" destId="{C3BDF890-B9EB-460A-A677-1AD095E7C476}" srcOrd="0" destOrd="0" parTransId="{80AEE381-4A19-4BB4-B0D0-EE0DC21D6212}" sibTransId="{E2125C8D-4B62-4A5D-9A5E-84F92745087A}"/>
    <dgm:cxn modelId="{C76F03F1-3E5E-4868-9D4B-9DAA73963849}" srcId="{70E85D08-825C-4EE9-BF6C-8FC338D73985}" destId="{AE40F7DC-A9EA-4605-9F4B-A50A37EAA04B}" srcOrd="2" destOrd="0" parTransId="{A6EEE11C-4DB9-4882-9F95-B29FA59E50FE}" sibTransId="{AA50A531-7B6D-430D-81E8-5140BFB40941}"/>
    <dgm:cxn modelId="{DAC54486-FC88-45D5-A913-DBE52F8D54D3}" srcId="{09A19E94-9364-464A-B615-B7D223FBFA1C}" destId="{320EA3A9-C87C-417D-8588-8B0EAD83385D}" srcOrd="4" destOrd="0" parTransId="{2C75F294-D105-42AF-9A36-2DBC5DF61E18}" sibTransId="{34DD5312-A746-4672-99B2-7FEA0E595883}"/>
    <dgm:cxn modelId="{7594B503-34EA-498D-A7C4-1DCF49579DCD}" srcId="{C3BDF890-B9EB-460A-A677-1AD095E7C476}" destId="{1DDD0649-8104-46D0-AD31-D6431D5F6D04}" srcOrd="1" destOrd="0" parTransId="{794A01B8-5A27-4B9A-B875-E741A7D6BB91}" sibTransId="{524DF9DF-4860-4D97-B62B-1D4592611611}"/>
    <dgm:cxn modelId="{21E231ED-E469-4757-A35A-81FE3D3AD79D}" type="presOf" srcId="{6AC1C635-9C07-45F3-9852-C74FD3700036}" destId="{00228E39-D482-489C-A684-3AF3FBED7455}" srcOrd="0" destOrd="2" presId="urn:microsoft.com/office/officeart/2005/8/layout/chevron2"/>
    <dgm:cxn modelId="{34432DD2-2805-4C42-BBDA-33903FA13DAB}" srcId="{AE40F7DC-A9EA-4605-9F4B-A50A37EAA04B}" destId="{C3B971D1-DA3A-4132-B840-CE49589CC08F}" srcOrd="0" destOrd="0" parTransId="{3A659917-6109-41D0-B58B-EE2DCD19C046}" sibTransId="{90A9BC13-BE59-4BDC-BC21-F5D9CAE0F5D4}"/>
    <dgm:cxn modelId="{76BF18B4-AE5B-48C7-9D6A-450EEC819FF9}" srcId="{09A19E94-9364-464A-B615-B7D223FBFA1C}" destId="{EDD2C17A-85A5-44C2-AA5F-AB50FD933B1B}" srcOrd="3" destOrd="0" parTransId="{49F96DB5-A5A0-403D-B3EB-6B0FB7A364BF}" sibTransId="{8597EFF6-C057-49F7-B6FC-8A50CE6D38BC}"/>
    <dgm:cxn modelId="{F3163664-2984-4FAA-83CE-7923DB932734}" type="presOf" srcId="{D57E7B49-95BB-4B6B-863C-E15BF54FAB8E}" destId="{00228E39-D482-489C-A684-3AF3FBED7455}" srcOrd="0" destOrd="0" presId="urn:microsoft.com/office/officeart/2005/8/layout/chevron2"/>
    <dgm:cxn modelId="{D3911903-DFFE-4798-9557-1149BD81C184}" type="presOf" srcId="{667DF7EC-9D77-495D-B7A4-12005B501DFB}" destId="{4E034EF5-C7F6-4801-A3B3-7ADA0DBE014F}" srcOrd="0" destOrd="0" presId="urn:microsoft.com/office/officeart/2005/8/layout/chevron2"/>
    <dgm:cxn modelId="{0E5CDA17-7D5A-43DB-83E1-AB6E19B58B7B}" type="presOf" srcId="{320EA3A9-C87C-417D-8588-8B0EAD83385D}" destId="{00228E39-D482-489C-A684-3AF3FBED7455}" srcOrd="0" destOrd="4" presId="urn:microsoft.com/office/officeart/2005/8/layout/chevron2"/>
    <dgm:cxn modelId="{F8E2BF86-3BAA-44B0-A6FE-5BAE7C8802FB}" srcId="{09A19E94-9364-464A-B615-B7D223FBFA1C}" destId="{32F0DB16-2475-4272-B7EC-7D01DDA28D10}" srcOrd="5" destOrd="0" parTransId="{C591955A-AFD8-48D8-BC3F-17176AE6A64D}" sibTransId="{494D28B7-FAEF-44E1-8BB6-8775211A94FB}"/>
    <dgm:cxn modelId="{C81AA942-5A4B-4CBC-9D19-C4E442117776}" type="presOf" srcId="{1DDD0649-8104-46D0-AD31-D6431D5F6D04}" destId="{4E034EF5-C7F6-4801-A3B3-7ADA0DBE014F}" srcOrd="0" destOrd="1" presId="urn:microsoft.com/office/officeart/2005/8/layout/chevron2"/>
    <dgm:cxn modelId="{4D799144-2EB3-4421-A691-294210579873}" type="presOf" srcId="{70E85D08-825C-4EE9-BF6C-8FC338D73985}" destId="{6500EB49-C78B-447B-ACD2-3E2645D1899D}" srcOrd="0" destOrd="0" presId="urn:microsoft.com/office/officeart/2005/8/layout/chevron2"/>
    <dgm:cxn modelId="{02B944E3-5717-4B33-B688-0910E3C54CF7}" type="presOf" srcId="{32F0DB16-2475-4272-B7EC-7D01DDA28D10}" destId="{00228E39-D482-489C-A684-3AF3FBED7455}" srcOrd="0" destOrd="5" presId="urn:microsoft.com/office/officeart/2005/8/layout/chevron2"/>
    <dgm:cxn modelId="{D788686B-D428-4A57-ADC6-B72B198640FF}" srcId="{70E85D08-825C-4EE9-BF6C-8FC338D73985}" destId="{09A19E94-9364-464A-B615-B7D223FBFA1C}" srcOrd="1" destOrd="0" parTransId="{74C01183-403F-4728-A1EC-8FBAC89506F8}" sibTransId="{1AF9242A-C96D-4997-98FC-F25148747713}"/>
    <dgm:cxn modelId="{116A1EEF-D270-4753-B13A-953086353913}" srcId="{C3BDF890-B9EB-460A-A677-1AD095E7C476}" destId="{667DF7EC-9D77-495D-B7A4-12005B501DFB}" srcOrd="0" destOrd="0" parTransId="{B794230F-E395-418B-9453-86D134E391EE}" sibTransId="{E3AE7330-6BCB-4EB8-883C-676FA387B882}"/>
    <dgm:cxn modelId="{D4EA3F31-9D85-4878-8E81-F55904ED3F77}" type="presOf" srcId="{C3BDF890-B9EB-460A-A677-1AD095E7C476}" destId="{7A4C36F7-E6F7-4805-BCDE-088C81127DED}" srcOrd="0" destOrd="0" presId="urn:microsoft.com/office/officeart/2005/8/layout/chevron2"/>
    <dgm:cxn modelId="{8592CC6E-E770-4FC8-93FD-BD7831934A62}" type="presOf" srcId="{615ABCE8-2756-4007-861C-3F1AD8630B06}" destId="{4E034EF5-C7F6-4801-A3B3-7ADA0DBE014F}" srcOrd="0" destOrd="2" presId="urn:microsoft.com/office/officeart/2005/8/layout/chevron2"/>
    <dgm:cxn modelId="{451A83DD-4A57-43CF-BDD3-B5F061AC62D2}" srcId="{AE40F7DC-A9EA-4605-9F4B-A50A37EAA04B}" destId="{4C6F4886-8E94-45F7-8766-B70DD9EB415F}" srcOrd="2" destOrd="0" parTransId="{C127B98A-0DB3-42B7-BB03-F59848622A5F}" sibTransId="{50BAE7C6-F2EB-41FF-B96C-71D3006AE674}"/>
    <dgm:cxn modelId="{D183AD5E-DCA2-46A5-AC8C-6C892C65D519}" type="presParOf" srcId="{6500EB49-C78B-447B-ACD2-3E2645D1899D}" destId="{9ABC625A-98D8-487F-95F4-1E5016D87264}" srcOrd="0" destOrd="0" presId="urn:microsoft.com/office/officeart/2005/8/layout/chevron2"/>
    <dgm:cxn modelId="{5E116F22-1510-43AB-8A0F-51F18F766E78}" type="presParOf" srcId="{9ABC625A-98D8-487F-95F4-1E5016D87264}" destId="{7A4C36F7-E6F7-4805-BCDE-088C81127DED}" srcOrd="0" destOrd="0" presId="urn:microsoft.com/office/officeart/2005/8/layout/chevron2"/>
    <dgm:cxn modelId="{60AE9551-FE9F-4C59-B43F-80AF000FF791}" type="presParOf" srcId="{9ABC625A-98D8-487F-95F4-1E5016D87264}" destId="{4E034EF5-C7F6-4801-A3B3-7ADA0DBE014F}" srcOrd="1" destOrd="0" presId="urn:microsoft.com/office/officeart/2005/8/layout/chevron2"/>
    <dgm:cxn modelId="{34929EB6-F700-42A3-8BD7-E529320B54CF}" type="presParOf" srcId="{6500EB49-C78B-447B-ACD2-3E2645D1899D}" destId="{78879317-3450-4177-888D-9A1B2B6AE0DC}" srcOrd="1" destOrd="0" presId="urn:microsoft.com/office/officeart/2005/8/layout/chevron2"/>
    <dgm:cxn modelId="{BF0D1F5B-B093-493F-BEC3-0EE60B0E9C56}" type="presParOf" srcId="{6500EB49-C78B-447B-ACD2-3E2645D1899D}" destId="{31A0A532-F944-45C5-99FB-895ED5B049C3}" srcOrd="2" destOrd="0" presId="urn:microsoft.com/office/officeart/2005/8/layout/chevron2"/>
    <dgm:cxn modelId="{FA394B15-CD44-4895-8A3E-F6B3C69529DD}" type="presParOf" srcId="{31A0A532-F944-45C5-99FB-895ED5B049C3}" destId="{7348450F-FE7E-4FA9-9066-01F3E310DDA1}" srcOrd="0" destOrd="0" presId="urn:microsoft.com/office/officeart/2005/8/layout/chevron2"/>
    <dgm:cxn modelId="{03F4D348-0EA8-4362-A746-5F0B0BD4DB3B}" type="presParOf" srcId="{31A0A532-F944-45C5-99FB-895ED5B049C3}" destId="{00228E39-D482-489C-A684-3AF3FBED7455}" srcOrd="1" destOrd="0" presId="urn:microsoft.com/office/officeart/2005/8/layout/chevron2"/>
    <dgm:cxn modelId="{6C4DD699-17AC-459C-98B4-3340C081E4B1}" type="presParOf" srcId="{6500EB49-C78B-447B-ACD2-3E2645D1899D}" destId="{9786B139-09E5-401B-AC9A-11D60224D73E}" srcOrd="3" destOrd="0" presId="urn:microsoft.com/office/officeart/2005/8/layout/chevron2"/>
    <dgm:cxn modelId="{FFFFDED6-BB0C-4E4C-B002-A259E690E1CB}" type="presParOf" srcId="{6500EB49-C78B-447B-ACD2-3E2645D1899D}" destId="{638665F7-E55C-4038-84A4-56B82AF5F535}" srcOrd="4" destOrd="0" presId="urn:microsoft.com/office/officeart/2005/8/layout/chevron2"/>
    <dgm:cxn modelId="{1D66FD38-042D-4B3B-9FC6-45B9906068E2}" type="presParOf" srcId="{638665F7-E55C-4038-84A4-56B82AF5F535}" destId="{DD179DA0-9CD6-4EA9-8F2F-FB46DAF7FA31}" srcOrd="0" destOrd="0" presId="urn:microsoft.com/office/officeart/2005/8/layout/chevron2"/>
    <dgm:cxn modelId="{732F61F4-12FE-4F71-A93D-D53FF615ED65}" type="presParOf" srcId="{638665F7-E55C-4038-84A4-56B82AF5F535}" destId="{39D513AE-B9B4-4805-B62A-32C680478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ADA3862-608E-4CCE-8BAF-EE268AD9C334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965AA5-4006-406C-B4FE-E5ED9A68AA2B}">
      <dgm:prSet phldrT="[Text]" custT="1"/>
      <dgm:spPr/>
      <dgm:t>
        <a:bodyPr anchor="ctr"/>
        <a:lstStyle/>
        <a:p>
          <a:pPr algn="ctr"/>
          <a:r>
            <a:rPr lang="cs-CZ" sz="2000" b="1" dirty="0" smtClean="0">
              <a:latin typeface="Gill Sans MT" panose="020B0502020104020203" pitchFamily="34" charset="-18"/>
            </a:rPr>
            <a:t>HODNOTA FINANČNÍ ŽIVOTASCHOPNOSTI</a:t>
          </a:r>
          <a:endParaRPr lang="en-US" sz="2000" b="1" dirty="0">
            <a:latin typeface="Gill Sans MT" panose="020B0502020104020203" pitchFamily="34" charset="-18"/>
          </a:endParaRPr>
        </a:p>
      </dgm:t>
    </dgm:pt>
    <dgm:pt modelId="{BBFC4256-EFE3-4433-837C-26E555B709E5}" type="parTrans" cxnId="{CE1AF690-6829-49F2-8D3F-E8844209FE97}">
      <dgm:prSet/>
      <dgm:spPr/>
      <dgm:t>
        <a:bodyPr/>
        <a:lstStyle/>
        <a:p>
          <a:endParaRPr lang="en-US"/>
        </a:p>
      </dgm:t>
    </dgm:pt>
    <dgm:pt modelId="{82445D2B-5E69-4A37-8B6E-DA997190E737}" type="sibTrans" cxnId="{CE1AF690-6829-49F2-8D3F-E8844209FE97}">
      <dgm:prSet/>
      <dgm:spPr/>
      <dgm:t>
        <a:bodyPr/>
        <a:lstStyle/>
        <a:p>
          <a:endParaRPr lang="en-US"/>
        </a:p>
      </dgm:t>
    </dgm:pt>
    <dgm:pt modelId="{32BC6197-2B66-4EC7-AD60-A7E81170B22A}">
      <dgm:prSet phldrT="[Text]"/>
      <dgm:spPr/>
      <dgm:t>
        <a:bodyPr anchor="ctr"/>
        <a:lstStyle/>
        <a:p>
          <a:pPr algn="ctr"/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ANALÝZA LIKVIDITY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7FB5F430-E021-428A-8396-CCCF6024170D}" type="parTrans" cxnId="{84BD31F8-6437-413D-98EC-5D885062B050}">
      <dgm:prSet/>
      <dgm:spPr/>
      <dgm:t>
        <a:bodyPr/>
        <a:lstStyle/>
        <a:p>
          <a:endParaRPr lang="en-US"/>
        </a:p>
      </dgm:t>
    </dgm:pt>
    <dgm:pt modelId="{FE20CA17-31B1-4D75-AFEF-1D7C25B1E748}" type="sibTrans" cxnId="{84BD31F8-6437-413D-98EC-5D885062B050}">
      <dgm:prSet/>
      <dgm:spPr/>
      <dgm:t>
        <a:bodyPr/>
        <a:lstStyle/>
        <a:p>
          <a:endParaRPr lang="en-US"/>
        </a:p>
      </dgm:t>
    </dgm:pt>
    <dgm:pt modelId="{F54BE52E-F7EB-481D-8105-2DD81C736746}">
      <dgm:prSet phldrT="[Text]"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STRUKTURY KAPITÁLU</a:t>
          </a:r>
          <a:endParaRPr lang="en-US" dirty="0">
            <a:latin typeface="Gill Sans MT" panose="020B0502020104020203" pitchFamily="34" charset="-18"/>
          </a:endParaRPr>
        </a:p>
      </dgm:t>
    </dgm:pt>
    <dgm:pt modelId="{8774078D-FD29-4D06-A69B-8A636736CD34}" type="parTrans" cxnId="{B224E427-1897-470A-B8B7-9D278A08E280}">
      <dgm:prSet/>
      <dgm:spPr/>
      <dgm:t>
        <a:bodyPr/>
        <a:lstStyle/>
        <a:p>
          <a:endParaRPr lang="en-US"/>
        </a:p>
      </dgm:t>
    </dgm:pt>
    <dgm:pt modelId="{DA649705-833F-4363-870F-882B305610C9}" type="sibTrans" cxnId="{B224E427-1897-470A-B8B7-9D278A08E280}">
      <dgm:prSet/>
      <dgm:spPr/>
      <dgm:t>
        <a:bodyPr/>
        <a:lstStyle/>
        <a:p>
          <a:endParaRPr lang="en-US"/>
        </a:p>
      </dgm:t>
    </dgm:pt>
    <dgm:pt modelId="{D6C2889D-ACFA-479F-9F40-823E3639F99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FINANČNÍ UKAZATELE</a:t>
          </a:r>
          <a:endParaRPr lang="en-US" dirty="0">
            <a:latin typeface="Gill Sans MT" panose="020B0502020104020203" pitchFamily="34" charset="-18"/>
          </a:endParaRPr>
        </a:p>
      </dgm:t>
    </dgm:pt>
    <dgm:pt modelId="{96579B2F-EE67-4750-B665-58AE49EC8115}" type="parTrans" cxnId="{9C39FC25-5CEE-4BD3-9925-282075DFCF7C}">
      <dgm:prSet/>
      <dgm:spPr/>
      <dgm:t>
        <a:bodyPr/>
        <a:lstStyle/>
        <a:p>
          <a:endParaRPr lang="en-US"/>
        </a:p>
      </dgm:t>
    </dgm:pt>
    <dgm:pt modelId="{DEAAD8A2-4715-488A-A84D-D6A4842B0F40}" type="sibTrans" cxnId="{9C39FC25-5CEE-4BD3-9925-282075DFCF7C}">
      <dgm:prSet/>
      <dgm:spPr/>
      <dgm:t>
        <a:bodyPr/>
        <a:lstStyle/>
        <a:p>
          <a:endParaRPr lang="en-US"/>
        </a:p>
      </dgm:t>
    </dgm:pt>
    <dgm:pt modelId="{50A8CB78-4696-40D1-A226-6D929CE61417}">
      <dgm:prSet custT="1"/>
      <dgm:spPr/>
      <dgm:t>
        <a:bodyPr anchor="ctr"/>
        <a:lstStyle/>
        <a:p>
          <a:pPr algn="ctr"/>
          <a:r>
            <a:rPr lang="cs-CZ" sz="2000" b="1" dirty="0" smtClean="0">
              <a:latin typeface="Gill Sans MT" panose="020B0502020104020203" pitchFamily="34" charset="-18"/>
            </a:rPr>
            <a:t>HLEDISKO EFEKTIVNOSTI PROJEKTU JAKO INVESTICE</a:t>
          </a:r>
          <a:endParaRPr lang="en-US" sz="2000" b="1" dirty="0">
            <a:latin typeface="Gill Sans MT" panose="020B0502020104020203" pitchFamily="34" charset="-18"/>
          </a:endParaRPr>
        </a:p>
      </dgm:t>
    </dgm:pt>
    <dgm:pt modelId="{AB8AAFAA-14EE-4D3E-9992-3F09961BF502}" type="parTrans" cxnId="{D4FF2CEC-C037-4E9A-AAA0-B9CEA2213D28}">
      <dgm:prSet/>
      <dgm:spPr/>
      <dgm:t>
        <a:bodyPr/>
        <a:lstStyle/>
        <a:p>
          <a:endParaRPr lang="en-US"/>
        </a:p>
      </dgm:t>
    </dgm:pt>
    <dgm:pt modelId="{FEDA7A72-5F1B-4887-AC33-2A06414AB4B1}" type="sibTrans" cxnId="{D4FF2CEC-C037-4E9A-AAA0-B9CEA2213D28}">
      <dgm:prSet/>
      <dgm:spPr/>
      <dgm:t>
        <a:bodyPr/>
        <a:lstStyle/>
        <a:p>
          <a:endParaRPr lang="en-US"/>
        </a:p>
      </dgm:t>
    </dgm:pt>
    <dgm:pt modelId="{4112AC3C-AA60-491B-B803-59B909D86C0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STATICKÉ PARAMETRY</a:t>
          </a:r>
          <a:endParaRPr lang="en-US" dirty="0">
            <a:latin typeface="Gill Sans MT" panose="020B0502020104020203" pitchFamily="34" charset="-18"/>
          </a:endParaRPr>
        </a:p>
      </dgm:t>
    </dgm:pt>
    <dgm:pt modelId="{53EC2CA3-A888-4C31-93C6-49C9ED254823}" type="parTrans" cxnId="{8FB04CB7-2A78-4936-B9BF-463FBA59E00E}">
      <dgm:prSet/>
      <dgm:spPr/>
      <dgm:t>
        <a:bodyPr/>
        <a:lstStyle/>
        <a:p>
          <a:endParaRPr lang="en-US"/>
        </a:p>
      </dgm:t>
    </dgm:pt>
    <dgm:pt modelId="{32906D92-7DE5-4B75-A732-78DA4A92E8F3}" type="sibTrans" cxnId="{8FB04CB7-2A78-4936-B9BF-463FBA59E00E}">
      <dgm:prSet/>
      <dgm:spPr/>
      <dgm:t>
        <a:bodyPr/>
        <a:lstStyle/>
        <a:p>
          <a:endParaRPr lang="en-US"/>
        </a:p>
      </dgm:t>
    </dgm:pt>
    <dgm:pt modelId="{185CB42A-4F24-489C-B6B6-A853C6FB24EE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  <a:endParaRPr lang="en-US" dirty="0">
            <a:latin typeface="Gill Sans MT" panose="020B0502020104020203" pitchFamily="34" charset="-18"/>
          </a:endParaRPr>
        </a:p>
      </dgm:t>
    </dgm:pt>
    <dgm:pt modelId="{0367503B-11BA-4DB5-AC91-7B2AB37D48A9}" type="parTrans" cxnId="{C50E61B3-2F82-4E00-8750-B394AEF78C53}">
      <dgm:prSet/>
      <dgm:spPr/>
      <dgm:t>
        <a:bodyPr/>
        <a:lstStyle/>
        <a:p>
          <a:endParaRPr lang="en-US"/>
        </a:p>
      </dgm:t>
    </dgm:pt>
    <dgm:pt modelId="{9A353001-0BFA-447C-90AB-00DB10C8C359}" type="sibTrans" cxnId="{C50E61B3-2F82-4E00-8750-B394AEF78C53}">
      <dgm:prSet/>
      <dgm:spPr/>
      <dgm:t>
        <a:bodyPr/>
        <a:lstStyle/>
        <a:p>
          <a:endParaRPr lang="en-US"/>
        </a:p>
      </dgm:t>
    </dgm:pt>
    <dgm:pt modelId="{3FFCEF0D-AFA0-43CE-8701-B8FC8EC42E95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RIZIKA A NEJISTOTY</a:t>
          </a:r>
          <a:endParaRPr lang="en-US" dirty="0">
            <a:latin typeface="Gill Sans MT" panose="020B0502020104020203" pitchFamily="34" charset="-18"/>
          </a:endParaRPr>
        </a:p>
      </dgm:t>
    </dgm:pt>
    <dgm:pt modelId="{C166323D-D9FD-4D3B-93FA-0DBA25405976}" type="parTrans" cxnId="{858D43BF-9AE7-4777-ACFB-052155346A02}">
      <dgm:prSet/>
      <dgm:spPr/>
      <dgm:t>
        <a:bodyPr/>
        <a:lstStyle/>
        <a:p>
          <a:endParaRPr lang="en-US"/>
        </a:p>
      </dgm:t>
    </dgm:pt>
    <dgm:pt modelId="{12A2473F-A408-4126-AA80-A96EB61E422E}" type="sibTrans" cxnId="{858D43BF-9AE7-4777-ACFB-052155346A02}">
      <dgm:prSet/>
      <dgm:spPr/>
      <dgm:t>
        <a:bodyPr/>
        <a:lstStyle/>
        <a:p>
          <a:endParaRPr lang="en-US"/>
        </a:p>
      </dgm:t>
    </dgm:pt>
    <dgm:pt modelId="{33A20620-4C49-458A-AB24-5000EF9E185D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PROSTÉ MÍRY NÁVRATNOSTI</a:t>
          </a:r>
          <a:endParaRPr lang="en-US" dirty="0">
            <a:latin typeface="Gill Sans MT" panose="020B0502020104020203" pitchFamily="34" charset="-18"/>
          </a:endParaRPr>
        </a:p>
      </dgm:t>
    </dgm:pt>
    <dgm:pt modelId="{9DF4A504-6E7E-41D0-8563-7BEB113199C2}" type="parTrans" cxnId="{EF6197E2-E9CB-45AB-A386-FE90E115F04A}">
      <dgm:prSet/>
      <dgm:spPr/>
      <dgm:t>
        <a:bodyPr/>
        <a:lstStyle/>
        <a:p>
          <a:endParaRPr lang="en-US"/>
        </a:p>
      </dgm:t>
    </dgm:pt>
    <dgm:pt modelId="{AF4C31E9-C9E7-44A8-99A9-17DD5BA566E5}" type="sibTrans" cxnId="{EF6197E2-E9CB-45AB-A386-FE90E115F04A}">
      <dgm:prSet/>
      <dgm:spPr/>
      <dgm:t>
        <a:bodyPr/>
        <a:lstStyle/>
        <a:p>
          <a:endParaRPr lang="en-US"/>
        </a:p>
      </dgm:t>
    </dgm:pt>
    <dgm:pt modelId="{7C40F747-627C-42BE-8012-74B03D117634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  <a:endParaRPr lang="en-US" dirty="0">
            <a:latin typeface="Gill Sans MT" panose="020B0502020104020203" pitchFamily="34" charset="-18"/>
          </a:endParaRPr>
        </a:p>
      </dgm:t>
    </dgm:pt>
    <dgm:pt modelId="{7AD9C17B-A9C9-450F-8210-804E8A700DF4}" type="parTrans" cxnId="{108BA41A-B6B1-4F0B-B330-1097DBB94C84}">
      <dgm:prSet/>
      <dgm:spPr/>
      <dgm:t>
        <a:bodyPr/>
        <a:lstStyle/>
        <a:p>
          <a:endParaRPr lang="en-US"/>
        </a:p>
      </dgm:t>
    </dgm:pt>
    <dgm:pt modelId="{C6C08BB5-47D2-4B94-B397-6D726F408FEC}" type="sibTrans" cxnId="{108BA41A-B6B1-4F0B-B330-1097DBB94C84}">
      <dgm:prSet/>
      <dgm:spPr/>
      <dgm:t>
        <a:bodyPr/>
        <a:lstStyle/>
        <a:p>
          <a:endParaRPr lang="en-US"/>
        </a:p>
      </dgm:t>
    </dgm:pt>
    <dgm:pt modelId="{A7E003CE-5CDB-45F5-963A-F78D56C08D3B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UKAZATELE EFEKTIVNOSTI</a:t>
          </a:r>
          <a:endParaRPr lang="en-US" dirty="0">
            <a:latin typeface="Gill Sans MT" panose="020B0502020104020203" pitchFamily="34" charset="-18"/>
          </a:endParaRPr>
        </a:p>
      </dgm:t>
    </dgm:pt>
    <dgm:pt modelId="{E662FB09-D623-4AB9-AC18-1BF433D984F6}" type="parTrans" cxnId="{66BD59BA-0B8B-4351-A401-F41E09D041CB}">
      <dgm:prSet/>
      <dgm:spPr/>
      <dgm:t>
        <a:bodyPr/>
        <a:lstStyle/>
        <a:p>
          <a:endParaRPr lang="en-US"/>
        </a:p>
      </dgm:t>
    </dgm:pt>
    <dgm:pt modelId="{0E6B58BC-6C0D-467C-8A11-FAFB81A8D1E4}" type="sibTrans" cxnId="{66BD59BA-0B8B-4351-A401-F41E09D041CB}">
      <dgm:prSet/>
      <dgm:spPr/>
      <dgm:t>
        <a:bodyPr/>
        <a:lstStyle/>
        <a:p>
          <a:endParaRPr lang="en-US"/>
        </a:p>
      </dgm:t>
    </dgm:pt>
    <dgm:pt modelId="{1E9CF88D-BF81-45B3-8EDF-C23D00013C27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ČISTÁ SOUČASNÁ HODNOTA</a:t>
          </a:r>
          <a:endParaRPr lang="en-US" dirty="0">
            <a:latin typeface="Gill Sans MT" panose="020B0502020104020203" pitchFamily="34" charset="-18"/>
          </a:endParaRPr>
        </a:p>
      </dgm:t>
    </dgm:pt>
    <dgm:pt modelId="{F6811ACF-806B-472B-8A54-FED66CCF0AB4}" type="parTrans" cxnId="{43AE2527-CC1A-4FD9-989E-ACC97D1B173C}">
      <dgm:prSet/>
      <dgm:spPr/>
      <dgm:t>
        <a:bodyPr/>
        <a:lstStyle/>
        <a:p>
          <a:endParaRPr lang="en-US"/>
        </a:p>
      </dgm:t>
    </dgm:pt>
    <dgm:pt modelId="{D1B908E5-1CFC-4537-BEA3-C1E9BAE721B0}" type="sibTrans" cxnId="{43AE2527-CC1A-4FD9-989E-ACC97D1B173C}">
      <dgm:prSet/>
      <dgm:spPr/>
      <dgm:t>
        <a:bodyPr/>
        <a:lstStyle/>
        <a:p>
          <a:endParaRPr lang="en-US"/>
        </a:p>
      </dgm:t>
    </dgm:pt>
    <dgm:pt modelId="{9E89AB9E-20E0-4FDD-B232-B272230D5B95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VNITŘNÍ MÍRA VÝNOSNOSTI</a:t>
          </a:r>
          <a:endParaRPr lang="en-US" dirty="0">
            <a:latin typeface="Gill Sans MT" panose="020B0502020104020203" pitchFamily="34" charset="-18"/>
          </a:endParaRPr>
        </a:p>
      </dgm:t>
    </dgm:pt>
    <dgm:pt modelId="{595D5CE9-F37C-4889-BAB0-29A8FB7B1095}" type="parTrans" cxnId="{FC70BC48-EFE8-4447-A2C7-7AD70C9E2A4F}">
      <dgm:prSet/>
      <dgm:spPr/>
      <dgm:t>
        <a:bodyPr/>
        <a:lstStyle/>
        <a:p>
          <a:endParaRPr lang="en-US"/>
        </a:p>
      </dgm:t>
    </dgm:pt>
    <dgm:pt modelId="{F120C3B0-3BFA-4B47-974E-6EDFF538D159}" type="sibTrans" cxnId="{FC70BC48-EFE8-4447-A2C7-7AD70C9E2A4F}">
      <dgm:prSet/>
      <dgm:spPr/>
      <dgm:t>
        <a:bodyPr/>
        <a:lstStyle/>
        <a:p>
          <a:endParaRPr lang="en-US"/>
        </a:p>
      </dgm:t>
    </dgm:pt>
    <dgm:pt modelId="{75C08E33-5CF2-4EF4-AEB3-D9E0B9C9735D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</a:p>
      </dgm:t>
    </dgm:pt>
    <dgm:pt modelId="{01971A49-F266-4A6C-B654-C6BEC3E12F18}" type="parTrans" cxnId="{07CD68D7-4298-4BDF-8623-C02B7A9BA62A}">
      <dgm:prSet/>
      <dgm:spPr/>
      <dgm:t>
        <a:bodyPr/>
        <a:lstStyle/>
        <a:p>
          <a:endParaRPr lang="en-US"/>
        </a:p>
      </dgm:t>
    </dgm:pt>
    <dgm:pt modelId="{80FD1E07-F43C-433C-95A2-396361A5E0BD}" type="sibTrans" cxnId="{07CD68D7-4298-4BDF-8623-C02B7A9BA62A}">
      <dgm:prSet/>
      <dgm:spPr/>
      <dgm:t>
        <a:bodyPr/>
        <a:lstStyle/>
        <a:p>
          <a:endParaRPr lang="en-US"/>
        </a:p>
      </dgm:t>
    </dgm:pt>
    <dgm:pt modelId="{47B4E56D-BF23-4C35-9619-B2B342A6679C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PRÁH RENTABILITY</a:t>
          </a:r>
        </a:p>
        <a:p>
          <a:pPr algn="ctr"/>
          <a:r>
            <a:rPr lang="cs-CZ" dirty="0" smtClean="0">
              <a:latin typeface="Gill Sans MT" panose="020B0502020104020203" pitchFamily="34" charset="-18"/>
            </a:rPr>
            <a:t> (BOD ZVRATU)</a:t>
          </a:r>
          <a:endParaRPr lang="en-US" dirty="0">
            <a:latin typeface="Gill Sans MT" panose="020B0502020104020203" pitchFamily="34" charset="-18"/>
          </a:endParaRPr>
        </a:p>
      </dgm:t>
    </dgm:pt>
    <dgm:pt modelId="{8DD4D03B-F626-4ADE-B40D-C3BE405982E0}" type="parTrans" cxnId="{8B9869E8-139E-43A4-8461-DBB7B03CE8BC}">
      <dgm:prSet/>
      <dgm:spPr/>
      <dgm:t>
        <a:bodyPr/>
        <a:lstStyle/>
        <a:p>
          <a:endParaRPr lang="en-US"/>
        </a:p>
      </dgm:t>
    </dgm:pt>
    <dgm:pt modelId="{9AA44AEE-432D-4A7F-B77E-0B3B4A65257F}" type="sibTrans" cxnId="{8B9869E8-139E-43A4-8461-DBB7B03CE8BC}">
      <dgm:prSet/>
      <dgm:spPr/>
      <dgm:t>
        <a:bodyPr/>
        <a:lstStyle/>
        <a:p>
          <a:endParaRPr lang="en-US"/>
        </a:p>
      </dgm:t>
    </dgm:pt>
    <dgm:pt modelId="{EC7CC9A1-0DCB-4026-972D-701384900F8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CITLIVOSTI</a:t>
          </a:r>
          <a:endParaRPr lang="en-US" dirty="0">
            <a:latin typeface="Gill Sans MT" panose="020B0502020104020203" pitchFamily="34" charset="-18"/>
          </a:endParaRPr>
        </a:p>
      </dgm:t>
    </dgm:pt>
    <dgm:pt modelId="{30CCD433-8835-4EE9-99AB-663E3F9F39B3}" type="parTrans" cxnId="{7BBAAB81-1612-447F-A72C-BD64CB38B7EA}">
      <dgm:prSet/>
      <dgm:spPr/>
      <dgm:t>
        <a:bodyPr/>
        <a:lstStyle/>
        <a:p>
          <a:endParaRPr lang="en-US"/>
        </a:p>
      </dgm:t>
    </dgm:pt>
    <dgm:pt modelId="{B10C62C1-B55B-403F-8954-2B90436AAB71}" type="sibTrans" cxnId="{7BBAAB81-1612-447F-A72C-BD64CB38B7EA}">
      <dgm:prSet/>
      <dgm:spPr/>
      <dgm:t>
        <a:bodyPr/>
        <a:lstStyle/>
        <a:p>
          <a:endParaRPr lang="en-US"/>
        </a:p>
      </dgm:t>
    </dgm:pt>
    <dgm:pt modelId="{530079CF-702C-4C0B-93F2-6573370F6326}" type="pres">
      <dgm:prSet presAssocID="{6ADA3862-608E-4CCE-8BAF-EE268AD9C3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3D7822B-547B-4C5A-B0B1-C4A164D029C2}" type="pres">
      <dgm:prSet presAssocID="{6A965AA5-4006-406C-B4FE-E5ED9A68AA2B}" presName="thickLine" presStyleLbl="alignNode1" presStyleIdx="0" presStyleCnt="2"/>
      <dgm:spPr/>
    </dgm:pt>
    <dgm:pt modelId="{1AF0D570-90E6-4E75-9C22-DC9E27310121}" type="pres">
      <dgm:prSet presAssocID="{6A965AA5-4006-406C-B4FE-E5ED9A68AA2B}" presName="horz1" presStyleCnt="0"/>
      <dgm:spPr/>
    </dgm:pt>
    <dgm:pt modelId="{B704946F-0362-415E-95CA-6064017162AB}" type="pres">
      <dgm:prSet presAssocID="{6A965AA5-4006-406C-B4FE-E5ED9A68AA2B}" presName="tx1" presStyleLbl="revTx" presStyleIdx="0" presStyleCnt="16" custScaleX="152425"/>
      <dgm:spPr/>
      <dgm:t>
        <a:bodyPr/>
        <a:lstStyle/>
        <a:p>
          <a:endParaRPr lang="en-US"/>
        </a:p>
      </dgm:t>
    </dgm:pt>
    <dgm:pt modelId="{78A3E21A-F841-4B72-A415-511AD7CB47D9}" type="pres">
      <dgm:prSet presAssocID="{6A965AA5-4006-406C-B4FE-E5ED9A68AA2B}" presName="vert1" presStyleCnt="0"/>
      <dgm:spPr/>
    </dgm:pt>
    <dgm:pt modelId="{24EB034F-83B4-4902-BD05-95281E12D805}" type="pres">
      <dgm:prSet presAssocID="{32BC6197-2B66-4EC7-AD60-A7E81170B22A}" presName="vertSpace2a" presStyleCnt="0"/>
      <dgm:spPr/>
    </dgm:pt>
    <dgm:pt modelId="{0FCE77C5-2BA3-4F4F-8B43-66499A0B1500}" type="pres">
      <dgm:prSet presAssocID="{32BC6197-2B66-4EC7-AD60-A7E81170B22A}" presName="horz2" presStyleCnt="0"/>
      <dgm:spPr/>
    </dgm:pt>
    <dgm:pt modelId="{C0F045B6-0625-438D-8548-451DA7D0763F}" type="pres">
      <dgm:prSet presAssocID="{32BC6197-2B66-4EC7-AD60-A7E81170B22A}" presName="horzSpace2" presStyleCnt="0"/>
      <dgm:spPr/>
    </dgm:pt>
    <dgm:pt modelId="{F31969BC-1078-4C16-A0D7-6A00ED6C44DE}" type="pres">
      <dgm:prSet presAssocID="{32BC6197-2B66-4EC7-AD60-A7E81170B22A}" presName="tx2" presStyleLbl="revTx" presStyleIdx="1" presStyleCnt="16"/>
      <dgm:spPr/>
      <dgm:t>
        <a:bodyPr/>
        <a:lstStyle/>
        <a:p>
          <a:endParaRPr lang="en-US"/>
        </a:p>
      </dgm:t>
    </dgm:pt>
    <dgm:pt modelId="{83C581BD-BF2C-4F3F-9015-BC791F433B05}" type="pres">
      <dgm:prSet presAssocID="{32BC6197-2B66-4EC7-AD60-A7E81170B22A}" presName="vert2" presStyleCnt="0"/>
      <dgm:spPr/>
    </dgm:pt>
    <dgm:pt modelId="{F552B506-DD53-41EE-B876-62E90F1071BD}" type="pres">
      <dgm:prSet presAssocID="{32BC6197-2B66-4EC7-AD60-A7E81170B22A}" presName="thinLine2b" presStyleLbl="callout" presStyleIdx="0" presStyleCnt="11"/>
      <dgm:spPr/>
    </dgm:pt>
    <dgm:pt modelId="{87D9C296-79AF-4E47-AC23-F2233BE62C2C}" type="pres">
      <dgm:prSet presAssocID="{32BC6197-2B66-4EC7-AD60-A7E81170B22A}" presName="vertSpace2b" presStyleCnt="0"/>
      <dgm:spPr/>
    </dgm:pt>
    <dgm:pt modelId="{CABE2591-2A8C-4286-B57D-5ABB89C963E7}" type="pres">
      <dgm:prSet presAssocID="{F54BE52E-F7EB-481D-8105-2DD81C736746}" presName="horz2" presStyleCnt="0"/>
      <dgm:spPr/>
    </dgm:pt>
    <dgm:pt modelId="{7D5F7811-F891-4167-A42A-21A02C1EB013}" type="pres">
      <dgm:prSet presAssocID="{F54BE52E-F7EB-481D-8105-2DD81C736746}" presName="horzSpace2" presStyleCnt="0"/>
      <dgm:spPr/>
    </dgm:pt>
    <dgm:pt modelId="{64BFB89D-3EFA-4B37-BABE-9CF0167DE04B}" type="pres">
      <dgm:prSet presAssocID="{F54BE52E-F7EB-481D-8105-2DD81C736746}" presName="tx2" presStyleLbl="revTx" presStyleIdx="2" presStyleCnt="16"/>
      <dgm:spPr/>
      <dgm:t>
        <a:bodyPr/>
        <a:lstStyle/>
        <a:p>
          <a:endParaRPr lang="en-US"/>
        </a:p>
      </dgm:t>
    </dgm:pt>
    <dgm:pt modelId="{D86AB18B-35EB-4CE1-8CFA-1D83266A3E4A}" type="pres">
      <dgm:prSet presAssocID="{F54BE52E-F7EB-481D-8105-2DD81C736746}" presName="vert2" presStyleCnt="0"/>
      <dgm:spPr/>
    </dgm:pt>
    <dgm:pt modelId="{E7945E3E-A088-49F7-B537-036A23457A30}" type="pres">
      <dgm:prSet presAssocID="{F54BE52E-F7EB-481D-8105-2DD81C736746}" presName="thinLine2b" presStyleLbl="callout" presStyleIdx="1" presStyleCnt="11"/>
      <dgm:spPr/>
    </dgm:pt>
    <dgm:pt modelId="{974BC06A-DD0B-49E8-9CB4-A496CB089752}" type="pres">
      <dgm:prSet presAssocID="{F54BE52E-F7EB-481D-8105-2DD81C736746}" presName="vertSpace2b" presStyleCnt="0"/>
      <dgm:spPr/>
    </dgm:pt>
    <dgm:pt modelId="{D45EAE1F-6BD6-4B4C-97A1-C8EABBC76857}" type="pres">
      <dgm:prSet presAssocID="{D6C2889D-ACFA-479F-9F40-823E3639F99F}" presName="horz2" presStyleCnt="0"/>
      <dgm:spPr/>
    </dgm:pt>
    <dgm:pt modelId="{4D628961-923F-41E8-8FF7-1B0428640C11}" type="pres">
      <dgm:prSet presAssocID="{D6C2889D-ACFA-479F-9F40-823E3639F99F}" presName="horzSpace2" presStyleCnt="0"/>
      <dgm:spPr/>
    </dgm:pt>
    <dgm:pt modelId="{053CD612-623C-4C09-BEF3-8896E0AF9791}" type="pres">
      <dgm:prSet presAssocID="{D6C2889D-ACFA-479F-9F40-823E3639F99F}" presName="tx2" presStyleLbl="revTx" presStyleIdx="3" presStyleCnt="16"/>
      <dgm:spPr/>
      <dgm:t>
        <a:bodyPr/>
        <a:lstStyle/>
        <a:p>
          <a:endParaRPr lang="en-US"/>
        </a:p>
      </dgm:t>
    </dgm:pt>
    <dgm:pt modelId="{AFA2060F-4E84-49D3-B6DD-954E74E958B6}" type="pres">
      <dgm:prSet presAssocID="{D6C2889D-ACFA-479F-9F40-823E3639F99F}" presName="vert2" presStyleCnt="0"/>
      <dgm:spPr/>
    </dgm:pt>
    <dgm:pt modelId="{F3B6DCB0-CF2B-43DB-AB4F-4B076733DC77}" type="pres">
      <dgm:prSet presAssocID="{D6C2889D-ACFA-479F-9F40-823E3639F99F}" presName="thinLine2b" presStyleLbl="callout" presStyleIdx="2" presStyleCnt="11" custLinFactY="-100000" custLinFactNeighborY="-164699"/>
      <dgm:spPr/>
    </dgm:pt>
    <dgm:pt modelId="{3862E78F-F4F8-4A57-AB60-D2ABD041BCF0}" type="pres">
      <dgm:prSet presAssocID="{D6C2889D-ACFA-479F-9F40-823E3639F99F}" presName="vertSpace2b" presStyleCnt="0"/>
      <dgm:spPr/>
    </dgm:pt>
    <dgm:pt modelId="{AA6C9F72-4241-4BAB-8A46-B3E859492BD4}" type="pres">
      <dgm:prSet presAssocID="{50A8CB78-4696-40D1-A226-6D929CE61417}" presName="thickLine" presStyleLbl="alignNode1" presStyleIdx="1" presStyleCnt="2"/>
      <dgm:spPr/>
    </dgm:pt>
    <dgm:pt modelId="{467BE16E-A44E-49C8-9284-6CB78A20C487}" type="pres">
      <dgm:prSet presAssocID="{50A8CB78-4696-40D1-A226-6D929CE61417}" presName="horz1" presStyleCnt="0"/>
      <dgm:spPr/>
    </dgm:pt>
    <dgm:pt modelId="{86F515D7-5391-4EDC-BAC4-FD1BA46791DA}" type="pres">
      <dgm:prSet presAssocID="{50A8CB78-4696-40D1-A226-6D929CE61417}" presName="tx1" presStyleLbl="revTx" presStyleIdx="4" presStyleCnt="16" custScaleX="154802"/>
      <dgm:spPr/>
      <dgm:t>
        <a:bodyPr/>
        <a:lstStyle/>
        <a:p>
          <a:endParaRPr lang="en-US"/>
        </a:p>
      </dgm:t>
    </dgm:pt>
    <dgm:pt modelId="{9723B752-EA69-40BB-BAD7-A46E90EB7011}" type="pres">
      <dgm:prSet presAssocID="{50A8CB78-4696-40D1-A226-6D929CE61417}" presName="vert1" presStyleCnt="0"/>
      <dgm:spPr/>
    </dgm:pt>
    <dgm:pt modelId="{0BF59F58-7B15-407B-B14E-4E734B0C2ED9}" type="pres">
      <dgm:prSet presAssocID="{4112AC3C-AA60-491B-B803-59B909D86C0F}" presName="vertSpace2a" presStyleCnt="0"/>
      <dgm:spPr/>
    </dgm:pt>
    <dgm:pt modelId="{E7F64B04-D028-42A0-B07A-D4CFDF967754}" type="pres">
      <dgm:prSet presAssocID="{4112AC3C-AA60-491B-B803-59B909D86C0F}" presName="horz2" presStyleCnt="0"/>
      <dgm:spPr/>
    </dgm:pt>
    <dgm:pt modelId="{5C593BCD-5521-4118-9C47-DFE6915119B5}" type="pres">
      <dgm:prSet presAssocID="{4112AC3C-AA60-491B-B803-59B909D86C0F}" presName="horzSpace2" presStyleCnt="0"/>
      <dgm:spPr/>
    </dgm:pt>
    <dgm:pt modelId="{6A7D3D68-100C-4CD0-B54A-97A4355F6A3B}" type="pres">
      <dgm:prSet presAssocID="{4112AC3C-AA60-491B-B803-59B909D86C0F}" presName="tx2" presStyleLbl="revTx" presStyleIdx="5" presStyleCnt="16"/>
      <dgm:spPr/>
      <dgm:t>
        <a:bodyPr/>
        <a:lstStyle/>
        <a:p>
          <a:endParaRPr lang="en-US"/>
        </a:p>
      </dgm:t>
    </dgm:pt>
    <dgm:pt modelId="{9A700C24-4824-483E-92C9-A99FC54C20F1}" type="pres">
      <dgm:prSet presAssocID="{4112AC3C-AA60-491B-B803-59B909D86C0F}" presName="vert2" presStyleCnt="0"/>
      <dgm:spPr/>
    </dgm:pt>
    <dgm:pt modelId="{BB04C063-BE04-436B-961D-9FC9A0CEA415}" type="pres">
      <dgm:prSet presAssocID="{33A20620-4C49-458A-AB24-5000EF9E185D}" presName="horz3" presStyleCnt="0"/>
      <dgm:spPr/>
    </dgm:pt>
    <dgm:pt modelId="{029A1063-2B1E-4A4C-BD2B-74DD81450B4D}" type="pres">
      <dgm:prSet presAssocID="{33A20620-4C49-458A-AB24-5000EF9E185D}" presName="horzSpace3" presStyleCnt="0"/>
      <dgm:spPr/>
    </dgm:pt>
    <dgm:pt modelId="{13EFA3B1-974E-43B3-AA48-3E3332952EDC}" type="pres">
      <dgm:prSet presAssocID="{33A20620-4C49-458A-AB24-5000EF9E185D}" presName="tx3" presStyleLbl="revTx" presStyleIdx="6" presStyleCnt="16"/>
      <dgm:spPr/>
      <dgm:t>
        <a:bodyPr/>
        <a:lstStyle/>
        <a:p>
          <a:endParaRPr lang="en-US"/>
        </a:p>
      </dgm:t>
    </dgm:pt>
    <dgm:pt modelId="{29B2F2CA-B658-46A6-A78C-0898517FEDA1}" type="pres">
      <dgm:prSet presAssocID="{33A20620-4C49-458A-AB24-5000EF9E185D}" presName="vert3" presStyleCnt="0"/>
      <dgm:spPr/>
    </dgm:pt>
    <dgm:pt modelId="{CE1BB146-55EF-4A37-BE18-A763135F04C6}" type="pres">
      <dgm:prSet presAssocID="{AF4C31E9-C9E7-44A8-99A9-17DD5BA566E5}" presName="thinLine3" presStyleLbl="callout" presStyleIdx="3" presStyleCnt="11"/>
      <dgm:spPr/>
    </dgm:pt>
    <dgm:pt modelId="{AACBE3D3-CF9C-4858-9E48-79E204DA6EF7}" type="pres">
      <dgm:prSet presAssocID="{7C40F747-627C-42BE-8012-74B03D117634}" presName="horz3" presStyleCnt="0"/>
      <dgm:spPr/>
    </dgm:pt>
    <dgm:pt modelId="{A37FCC53-BF07-435E-BDBD-8D8B0FA8616E}" type="pres">
      <dgm:prSet presAssocID="{7C40F747-627C-42BE-8012-74B03D117634}" presName="horzSpace3" presStyleCnt="0"/>
      <dgm:spPr/>
    </dgm:pt>
    <dgm:pt modelId="{3C125D1C-C2BD-47D6-BC4E-1D87B697D843}" type="pres">
      <dgm:prSet presAssocID="{7C40F747-627C-42BE-8012-74B03D117634}" presName="tx3" presStyleLbl="revTx" presStyleIdx="7" presStyleCnt="16"/>
      <dgm:spPr/>
      <dgm:t>
        <a:bodyPr/>
        <a:lstStyle/>
        <a:p>
          <a:endParaRPr lang="en-US"/>
        </a:p>
      </dgm:t>
    </dgm:pt>
    <dgm:pt modelId="{082D5BA0-EB43-49DF-881F-D81A1BB60844}" type="pres">
      <dgm:prSet presAssocID="{7C40F747-627C-42BE-8012-74B03D117634}" presName="vert3" presStyleCnt="0"/>
      <dgm:spPr/>
    </dgm:pt>
    <dgm:pt modelId="{D7B519AF-622E-4812-B6E9-5A2AB591563B}" type="pres">
      <dgm:prSet presAssocID="{C6C08BB5-47D2-4B94-B397-6D726F408FEC}" presName="thinLine3" presStyleLbl="callout" presStyleIdx="4" presStyleCnt="11"/>
      <dgm:spPr/>
    </dgm:pt>
    <dgm:pt modelId="{61227BF9-01E3-4F29-B32F-6B059EA20F2E}" type="pres">
      <dgm:prSet presAssocID="{A7E003CE-5CDB-45F5-963A-F78D56C08D3B}" presName="horz3" presStyleCnt="0"/>
      <dgm:spPr/>
    </dgm:pt>
    <dgm:pt modelId="{05ACA31B-306B-43E0-B15A-5D56F77C2220}" type="pres">
      <dgm:prSet presAssocID="{A7E003CE-5CDB-45F5-963A-F78D56C08D3B}" presName="horzSpace3" presStyleCnt="0"/>
      <dgm:spPr/>
    </dgm:pt>
    <dgm:pt modelId="{295129F2-4A0B-4C92-8484-652D4E820A10}" type="pres">
      <dgm:prSet presAssocID="{A7E003CE-5CDB-45F5-963A-F78D56C08D3B}" presName="tx3" presStyleLbl="revTx" presStyleIdx="8" presStyleCnt="16"/>
      <dgm:spPr/>
      <dgm:t>
        <a:bodyPr/>
        <a:lstStyle/>
        <a:p>
          <a:endParaRPr lang="en-US"/>
        </a:p>
      </dgm:t>
    </dgm:pt>
    <dgm:pt modelId="{E2D69461-24F7-4445-92A9-7B4341175673}" type="pres">
      <dgm:prSet presAssocID="{A7E003CE-5CDB-45F5-963A-F78D56C08D3B}" presName="vert3" presStyleCnt="0"/>
      <dgm:spPr/>
    </dgm:pt>
    <dgm:pt modelId="{19CCB144-4D4A-46D2-8844-43A45C954905}" type="pres">
      <dgm:prSet presAssocID="{4112AC3C-AA60-491B-B803-59B909D86C0F}" presName="thinLine2b" presStyleLbl="callout" presStyleIdx="5" presStyleCnt="11"/>
      <dgm:spPr/>
    </dgm:pt>
    <dgm:pt modelId="{BDB0D379-4C56-4F72-9B1D-3A5D5A765C34}" type="pres">
      <dgm:prSet presAssocID="{4112AC3C-AA60-491B-B803-59B909D86C0F}" presName="vertSpace2b" presStyleCnt="0"/>
      <dgm:spPr/>
    </dgm:pt>
    <dgm:pt modelId="{7FE1B673-7898-48C0-91C7-688A450EB37E}" type="pres">
      <dgm:prSet presAssocID="{185CB42A-4F24-489C-B6B6-A853C6FB24EE}" presName="horz2" presStyleCnt="0"/>
      <dgm:spPr/>
    </dgm:pt>
    <dgm:pt modelId="{8208DCB9-F452-49B5-9486-FF9EFACE0082}" type="pres">
      <dgm:prSet presAssocID="{185CB42A-4F24-489C-B6B6-A853C6FB24EE}" presName="horzSpace2" presStyleCnt="0"/>
      <dgm:spPr/>
    </dgm:pt>
    <dgm:pt modelId="{50DE38C2-1133-4E35-BCA4-9A1BAD57FED5}" type="pres">
      <dgm:prSet presAssocID="{185CB42A-4F24-489C-B6B6-A853C6FB24EE}" presName="tx2" presStyleLbl="revTx" presStyleIdx="9" presStyleCnt="16"/>
      <dgm:spPr/>
      <dgm:t>
        <a:bodyPr/>
        <a:lstStyle/>
        <a:p>
          <a:endParaRPr lang="en-US"/>
        </a:p>
      </dgm:t>
    </dgm:pt>
    <dgm:pt modelId="{D406D3A6-AE5D-42ED-83A7-8557801F3442}" type="pres">
      <dgm:prSet presAssocID="{185CB42A-4F24-489C-B6B6-A853C6FB24EE}" presName="vert2" presStyleCnt="0"/>
      <dgm:spPr/>
    </dgm:pt>
    <dgm:pt modelId="{1DACA85B-2ADE-4BCF-8571-23E6B0837F27}" type="pres">
      <dgm:prSet presAssocID="{1E9CF88D-BF81-45B3-8EDF-C23D00013C27}" presName="horz3" presStyleCnt="0"/>
      <dgm:spPr/>
    </dgm:pt>
    <dgm:pt modelId="{E3446A02-E66D-482D-A98E-A6EE2B37ACBD}" type="pres">
      <dgm:prSet presAssocID="{1E9CF88D-BF81-45B3-8EDF-C23D00013C27}" presName="horzSpace3" presStyleCnt="0"/>
      <dgm:spPr/>
    </dgm:pt>
    <dgm:pt modelId="{01506104-C05B-4A06-B5E8-9AB8207ADBDA}" type="pres">
      <dgm:prSet presAssocID="{1E9CF88D-BF81-45B3-8EDF-C23D00013C27}" presName="tx3" presStyleLbl="revTx" presStyleIdx="10" presStyleCnt="16"/>
      <dgm:spPr/>
      <dgm:t>
        <a:bodyPr/>
        <a:lstStyle/>
        <a:p>
          <a:endParaRPr lang="en-US"/>
        </a:p>
      </dgm:t>
    </dgm:pt>
    <dgm:pt modelId="{8CB21DD1-AA26-44BC-AFBB-23450F643706}" type="pres">
      <dgm:prSet presAssocID="{1E9CF88D-BF81-45B3-8EDF-C23D00013C27}" presName="vert3" presStyleCnt="0"/>
      <dgm:spPr/>
    </dgm:pt>
    <dgm:pt modelId="{496F9F72-588A-429B-BBE4-ADDDBD1BE95C}" type="pres">
      <dgm:prSet presAssocID="{D1B908E5-1CFC-4537-BEA3-C1E9BAE721B0}" presName="thinLine3" presStyleLbl="callout" presStyleIdx="6" presStyleCnt="11"/>
      <dgm:spPr/>
    </dgm:pt>
    <dgm:pt modelId="{96150BCB-A7A5-4F28-99DC-4F32055601AA}" type="pres">
      <dgm:prSet presAssocID="{9E89AB9E-20E0-4FDD-B232-B272230D5B95}" presName="horz3" presStyleCnt="0"/>
      <dgm:spPr/>
    </dgm:pt>
    <dgm:pt modelId="{ED987BC4-ED7D-4A58-93F0-B8A6A28B2E84}" type="pres">
      <dgm:prSet presAssocID="{9E89AB9E-20E0-4FDD-B232-B272230D5B95}" presName="horzSpace3" presStyleCnt="0"/>
      <dgm:spPr/>
    </dgm:pt>
    <dgm:pt modelId="{22E55172-535E-41EF-A409-A2CE48490F47}" type="pres">
      <dgm:prSet presAssocID="{9E89AB9E-20E0-4FDD-B232-B272230D5B95}" presName="tx3" presStyleLbl="revTx" presStyleIdx="11" presStyleCnt="16"/>
      <dgm:spPr/>
      <dgm:t>
        <a:bodyPr/>
        <a:lstStyle/>
        <a:p>
          <a:endParaRPr lang="en-US"/>
        </a:p>
      </dgm:t>
    </dgm:pt>
    <dgm:pt modelId="{D360F3EB-43C6-4745-B4B4-A3BC16B43D19}" type="pres">
      <dgm:prSet presAssocID="{9E89AB9E-20E0-4FDD-B232-B272230D5B95}" presName="vert3" presStyleCnt="0"/>
      <dgm:spPr/>
    </dgm:pt>
    <dgm:pt modelId="{2CC47CDC-899C-4093-B469-729397C61674}" type="pres">
      <dgm:prSet presAssocID="{F120C3B0-3BFA-4B47-974E-6EDFF538D159}" presName="thinLine3" presStyleLbl="callout" presStyleIdx="7" presStyleCnt="11"/>
      <dgm:spPr/>
    </dgm:pt>
    <dgm:pt modelId="{30CAF5CF-4872-4A18-A7E5-52A37A593A1A}" type="pres">
      <dgm:prSet presAssocID="{75C08E33-5CF2-4EF4-AEB3-D9E0B9C9735D}" presName="horz3" presStyleCnt="0"/>
      <dgm:spPr/>
    </dgm:pt>
    <dgm:pt modelId="{33054E01-0AF9-4C4F-A4F7-FFD012A8FFD7}" type="pres">
      <dgm:prSet presAssocID="{75C08E33-5CF2-4EF4-AEB3-D9E0B9C9735D}" presName="horzSpace3" presStyleCnt="0"/>
      <dgm:spPr/>
    </dgm:pt>
    <dgm:pt modelId="{AA1F1BD3-BE07-43E4-9172-BDEDEA89D05F}" type="pres">
      <dgm:prSet presAssocID="{75C08E33-5CF2-4EF4-AEB3-D9E0B9C9735D}" presName="tx3" presStyleLbl="revTx" presStyleIdx="12" presStyleCnt="16"/>
      <dgm:spPr/>
      <dgm:t>
        <a:bodyPr/>
        <a:lstStyle/>
        <a:p>
          <a:endParaRPr lang="en-US"/>
        </a:p>
      </dgm:t>
    </dgm:pt>
    <dgm:pt modelId="{CB0F94C0-F106-4582-ACE5-8514F50A6B2C}" type="pres">
      <dgm:prSet presAssocID="{75C08E33-5CF2-4EF4-AEB3-D9E0B9C9735D}" presName="vert3" presStyleCnt="0"/>
      <dgm:spPr/>
    </dgm:pt>
    <dgm:pt modelId="{E60F59E0-1684-4F71-83F7-212972EC045C}" type="pres">
      <dgm:prSet presAssocID="{185CB42A-4F24-489C-B6B6-A853C6FB24EE}" presName="thinLine2b" presStyleLbl="callout" presStyleIdx="8" presStyleCnt="11"/>
      <dgm:spPr/>
    </dgm:pt>
    <dgm:pt modelId="{31848404-DA6B-4C19-B696-FA0B474B8233}" type="pres">
      <dgm:prSet presAssocID="{185CB42A-4F24-489C-B6B6-A853C6FB24EE}" presName="vertSpace2b" presStyleCnt="0"/>
      <dgm:spPr/>
    </dgm:pt>
    <dgm:pt modelId="{669591DB-8E48-4E13-9BF3-26D43EF8C979}" type="pres">
      <dgm:prSet presAssocID="{3FFCEF0D-AFA0-43CE-8701-B8FC8EC42E95}" presName="horz2" presStyleCnt="0"/>
      <dgm:spPr/>
    </dgm:pt>
    <dgm:pt modelId="{BA7F852D-EC88-4D44-949B-F2DCC035C1BA}" type="pres">
      <dgm:prSet presAssocID="{3FFCEF0D-AFA0-43CE-8701-B8FC8EC42E95}" presName="horzSpace2" presStyleCnt="0"/>
      <dgm:spPr/>
    </dgm:pt>
    <dgm:pt modelId="{1DE29945-A519-4DA6-A55F-498C1BC0B458}" type="pres">
      <dgm:prSet presAssocID="{3FFCEF0D-AFA0-43CE-8701-B8FC8EC42E95}" presName="tx2" presStyleLbl="revTx" presStyleIdx="13" presStyleCnt="16"/>
      <dgm:spPr/>
      <dgm:t>
        <a:bodyPr/>
        <a:lstStyle/>
        <a:p>
          <a:endParaRPr lang="en-US"/>
        </a:p>
      </dgm:t>
    </dgm:pt>
    <dgm:pt modelId="{B85BBD86-59D7-4E80-8D0C-A6C49FECC4B9}" type="pres">
      <dgm:prSet presAssocID="{3FFCEF0D-AFA0-43CE-8701-B8FC8EC42E95}" presName="vert2" presStyleCnt="0"/>
      <dgm:spPr/>
    </dgm:pt>
    <dgm:pt modelId="{12C38554-1D48-4D95-B1E2-11D7E46A6802}" type="pres">
      <dgm:prSet presAssocID="{47B4E56D-BF23-4C35-9619-B2B342A6679C}" presName="horz3" presStyleCnt="0"/>
      <dgm:spPr/>
    </dgm:pt>
    <dgm:pt modelId="{139AB776-5030-44BF-9431-F204EDB40B76}" type="pres">
      <dgm:prSet presAssocID="{47B4E56D-BF23-4C35-9619-B2B342A6679C}" presName="horzSpace3" presStyleCnt="0"/>
      <dgm:spPr/>
    </dgm:pt>
    <dgm:pt modelId="{CF689DD5-5808-48BF-801A-594FA8A564B8}" type="pres">
      <dgm:prSet presAssocID="{47B4E56D-BF23-4C35-9619-B2B342A6679C}" presName="tx3" presStyleLbl="revTx" presStyleIdx="14" presStyleCnt="16"/>
      <dgm:spPr/>
      <dgm:t>
        <a:bodyPr/>
        <a:lstStyle/>
        <a:p>
          <a:endParaRPr lang="en-US"/>
        </a:p>
      </dgm:t>
    </dgm:pt>
    <dgm:pt modelId="{ACBD674A-C663-485C-8917-D23BD19F3DD0}" type="pres">
      <dgm:prSet presAssocID="{47B4E56D-BF23-4C35-9619-B2B342A6679C}" presName="vert3" presStyleCnt="0"/>
      <dgm:spPr/>
    </dgm:pt>
    <dgm:pt modelId="{9D50391B-59BA-408C-9CF2-FEED523BEEC8}" type="pres">
      <dgm:prSet presAssocID="{9AA44AEE-432D-4A7F-B77E-0B3B4A65257F}" presName="thinLine3" presStyleLbl="callout" presStyleIdx="9" presStyleCnt="11"/>
      <dgm:spPr/>
    </dgm:pt>
    <dgm:pt modelId="{D63798B0-7DB1-4BE0-B4DC-742E4CBA3F5D}" type="pres">
      <dgm:prSet presAssocID="{EC7CC9A1-0DCB-4026-972D-701384900F8F}" presName="horz3" presStyleCnt="0"/>
      <dgm:spPr/>
    </dgm:pt>
    <dgm:pt modelId="{55DD93E6-9806-4409-A3AA-B234502684FA}" type="pres">
      <dgm:prSet presAssocID="{EC7CC9A1-0DCB-4026-972D-701384900F8F}" presName="horzSpace3" presStyleCnt="0"/>
      <dgm:spPr/>
    </dgm:pt>
    <dgm:pt modelId="{23155573-DA8B-426A-B0D4-628C6A00E5C7}" type="pres">
      <dgm:prSet presAssocID="{EC7CC9A1-0DCB-4026-972D-701384900F8F}" presName="tx3" presStyleLbl="revTx" presStyleIdx="15" presStyleCnt="16"/>
      <dgm:spPr/>
      <dgm:t>
        <a:bodyPr/>
        <a:lstStyle/>
        <a:p>
          <a:endParaRPr lang="en-US"/>
        </a:p>
      </dgm:t>
    </dgm:pt>
    <dgm:pt modelId="{E524D12F-65E6-4203-AB91-4520E7BD0924}" type="pres">
      <dgm:prSet presAssocID="{EC7CC9A1-0DCB-4026-972D-701384900F8F}" presName="vert3" presStyleCnt="0"/>
      <dgm:spPr/>
    </dgm:pt>
    <dgm:pt modelId="{57583794-3EFC-4334-AB3A-592CAD6FFE90}" type="pres">
      <dgm:prSet presAssocID="{3FFCEF0D-AFA0-43CE-8701-B8FC8EC42E95}" presName="thinLine2b" presStyleLbl="callout" presStyleIdx="10" presStyleCnt="11"/>
      <dgm:spPr/>
    </dgm:pt>
    <dgm:pt modelId="{02E5DD5E-0E09-4195-982A-24B6143B3D1C}" type="pres">
      <dgm:prSet presAssocID="{3FFCEF0D-AFA0-43CE-8701-B8FC8EC42E95}" presName="vertSpace2b" presStyleCnt="0"/>
      <dgm:spPr/>
    </dgm:pt>
  </dgm:ptLst>
  <dgm:cxnLst>
    <dgm:cxn modelId="{6BAD93FF-9AB8-49E0-A1A3-9AC23B6F5A7F}" type="presOf" srcId="{185CB42A-4F24-489C-B6B6-A853C6FB24EE}" destId="{50DE38C2-1133-4E35-BCA4-9A1BAD57FED5}" srcOrd="0" destOrd="0" presId="urn:microsoft.com/office/officeart/2008/layout/LinedList"/>
    <dgm:cxn modelId="{793D3C20-BA00-4B95-83CA-1B3F06487181}" type="presOf" srcId="{32BC6197-2B66-4EC7-AD60-A7E81170B22A}" destId="{F31969BC-1078-4C16-A0D7-6A00ED6C44DE}" srcOrd="0" destOrd="0" presId="urn:microsoft.com/office/officeart/2008/layout/LinedList"/>
    <dgm:cxn modelId="{84937D5C-7FF9-4791-A279-692FBE963C30}" type="presOf" srcId="{F54BE52E-F7EB-481D-8105-2DD81C736746}" destId="{64BFB89D-3EFA-4B37-BABE-9CF0167DE04B}" srcOrd="0" destOrd="0" presId="urn:microsoft.com/office/officeart/2008/layout/LinedList"/>
    <dgm:cxn modelId="{FC70BC48-EFE8-4447-A2C7-7AD70C9E2A4F}" srcId="{185CB42A-4F24-489C-B6B6-A853C6FB24EE}" destId="{9E89AB9E-20E0-4FDD-B232-B272230D5B95}" srcOrd="1" destOrd="0" parTransId="{595D5CE9-F37C-4889-BAB0-29A8FB7B1095}" sibTransId="{F120C3B0-3BFA-4B47-974E-6EDFF538D159}"/>
    <dgm:cxn modelId="{EF6197E2-E9CB-45AB-A386-FE90E115F04A}" srcId="{4112AC3C-AA60-491B-B803-59B909D86C0F}" destId="{33A20620-4C49-458A-AB24-5000EF9E185D}" srcOrd="0" destOrd="0" parTransId="{9DF4A504-6E7E-41D0-8563-7BEB113199C2}" sibTransId="{AF4C31E9-C9E7-44A8-99A9-17DD5BA566E5}"/>
    <dgm:cxn modelId="{9C39FC25-5CEE-4BD3-9925-282075DFCF7C}" srcId="{6A965AA5-4006-406C-B4FE-E5ED9A68AA2B}" destId="{D6C2889D-ACFA-479F-9F40-823E3639F99F}" srcOrd="2" destOrd="0" parTransId="{96579B2F-EE67-4750-B665-58AE49EC8115}" sibTransId="{DEAAD8A2-4715-488A-A84D-D6A4842B0F40}"/>
    <dgm:cxn modelId="{07CD68D7-4298-4BDF-8623-C02B7A9BA62A}" srcId="{185CB42A-4F24-489C-B6B6-A853C6FB24EE}" destId="{75C08E33-5CF2-4EF4-AEB3-D9E0B9C9735D}" srcOrd="2" destOrd="0" parTransId="{01971A49-F266-4A6C-B654-C6BEC3E12F18}" sibTransId="{80FD1E07-F43C-433C-95A2-396361A5E0BD}"/>
    <dgm:cxn modelId="{EB234460-93B9-4ADD-A1A2-4B7BD82C1297}" type="presOf" srcId="{33A20620-4C49-458A-AB24-5000EF9E185D}" destId="{13EFA3B1-974E-43B3-AA48-3E3332952EDC}" srcOrd="0" destOrd="0" presId="urn:microsoft.com/office/officeart/2008/layout/LinedList"/>
    <dgm:cxn modelId="{8FB04CB7-2A78-4936-B9BF-463FBA59E00E}" srcId="{50A8CB78-4696-40D1-A226-6D929CE61417}" destId="{4112AC3C-AA60-491B-B803-59B909D86C0F}" srcOrd="0" destOrd="0" parTransId="{53EC2CA3-A888-4C31-93C6-49C9ED254823}" sibTransId="{32906D92-7DE5-4B75-A732-78DA4A92E8F3}"/>
    <dgm:cxn modelId="{7BBAAB81-1612-447F-A72C-BD64CB38B7EA}" srcId="{3FFCEF0D-AFA0-43CE-8701-B8FC8EC42E95}" destId="{EC7CC9A1-0DCB-4026-972D-701384900F8F}" srcOrd="1" destOrd="0" parTransId="{30CCD433-8835-4EE9-99AB-663E3F9F39B3}" sibTransId="{B10C62C1-B55B-403F-8954-2B90436AAB71}"/>
    <dgm:cxn modelId="{108BA41A-B6B1-4F0B-B330-1097DBB94C84}" srcId="{4112AC3C-AA60-491B-B803-59B909D86C0F}" destId="{7C40F747-627C-42BE-8012-74B03D117634}" srcOrd="1" destOrd="0" parTransId="{7AD9C17B-A9C9-450F-8210-804E8A700DF4}" sibTransId="{C6C08BB5-47D2-4B94-B397-6D726F408FEC}"/>
    <dgm:cxn modelId="{D4FF2CEC-C037-4E9A-AAA0-B9CEA2213D28}" srcId="{6ADA3862-608E-4CCE-8BAF-EE268AD9C334}" destId="{50A8CB78-4696-40D1-A226-6D929CE61417}" srcOrd="1" destOrd="0" parTransId="{AB8AAFAA-14EE-4D3E-9992-3F09961BF502}" sibTransId="{FEDA7A72-5F1B-4887-AC33-2A06414AB4B1}"/>
    <dgm:cxn modelId="{7603CE02-13E9-4496-A622-7BC7FE1AE267}" type="presOf" srcId="{1E9CF88D-BF81-45B3-8EDF-C23D00013C27}" destId="{01506104-C05B-4A06-B5E8-9AB8207ADBDA}" srcOrd="0" destOrd="0" presId="urn:microsoft.com/office/officeart/2008/layout/LinedList"/>
    <dgm:cxn modelId="{1B38ACE6-2C33-43F9-82C3-517CDC080E5B}" type="presOf" srcId="{3FFCEF0D-AFA0-43CE-8701-B8FC8EC42E95}" destId="{1DE29945-A519-4DA6-A55F-498C1BC0B458}" srcOrd="0" destOrd="0" presId="urn:microsoft.com/office/officeart/2008/layout/LinedList"/>
    <dgm:cxn modelId="{D01EB038-9B5C-418E-B8B9-815D8308C60C}" type="presOf" srcId="{7C40F747-627C-42BE-8012-74B03D117634}" destId="{3C125D1C-C2BD-47D6-BC4E-1D87B697D843}" srcOrd="0" destOrd="0" presId="urn:microsoft.com/office/officeart/2008/layout/LinedList"/>
    <dgm:cxn modelId="{43AE2527-CC1A-4FD9-989E-ACC97D1B173C}" srcId="{185CB42A-4F24-489C-B6B6-A853C6FB24EE}" destId="{1E9CF88D-BF81-45B3-8EDF-C23D00013C27}" srcOrd="0" destOrd="0" parTransId="{F6811ACF-806B-472B-8A54-FED66CCF0AB4}" sibTransId="{D1B908E5-1CFC-4537-BEA3-C1E9BAE721B0}"/>
    <dgm:cxn modelId="{66BD59BA-0B8B-4351-A401-F41E09D041CB}" srcId="{4112AC3C-AA60-491B-B803-59B909D86C0F}" destId="{A7E003CE-5CDB-45F5-963A-F78D56C08D3B}" srcOrd="2" destOrd="0" parTransId="{E662FB09-D623-4AB9-AC18-1BF433D984F6}" sibTransId="{0E6B58BC-6C0D-467C-8A11-FAFB81A8D1E4}"/>
    <dgm:cxn modelId="{EC9B31B4-25B4-47FC-999F-706A85BC1F56}" type="presOf" srcId="{75C08E33-5CF2-4EF4-AEB3-D9E0B9C9735D}" destId="{AA1F1BD3-BE07-43E4-9172-BDEDEA89D05F}" srcOrd="0" destOrd="0" presId="urn:microsoft.com/office/officeart/2008/layout/LinedList"/>
    <dgm:cxn modelId="{1FD44BDD-87D5-4262-96A4-F414F2DC3B7E}" type="presOf" srcId="{47B4E56D-BF23-4C35-9619-B2B342A6679C}" destId="{CF689DD5-5808-48BF-801A-594FA8A564B8}" srcOrd="0" destOrd="0" presId="urn:microsoft.com/office/officeart/2008/layout/LinedList"/>
    <dgm:cxn modelId="{B4B5DEE1-C1FD-4C08-B323-47C8CB0A489A}" type="presOf" srcId="{4112AC3C-AA60-491B-B803-59B909D86C0F}" destId="{6A7D3D68-100C-4CD0-B54A-97A4355F6A3B}" srcOrd="0" destOrd="0" presId="urn:microsoft.com/office/officeart/2008/layout/LinedList"/>
    <dgm:cxn modelId="{F7673918-912A-4E2D-92C5-5E50FE204DCF}" type="presOf" srcId="{9E89AB9E-20E0-4FDD-B232-B272230D5B95}" destId="{22E55172-535E-41EF-A409-A2CE48490F47}" srcOrd="0" destOrd="0" presId="urn:microsoft.com/office/officeart/2008/layout/LinedList"/>
    <dgm:cxn modelId="{858D43BF-9AE7-4777-ACFB-052155346A02}" srcId="{50A8CB78-4696-40D1-A226-6D929CE61417}" destId="{3FFCEF0D-AFA0-43CE-8701-B8FC8EC42E95}" srcOrd="2" destOrd="0" parTransId="{C166323D-D9FD-4D3B-93FA-0DBA25405976}" sibTransId="{12A2473F-A408-4126-AA80-A96EB61E422E}"/>
    <dgm:cxn modelId="{28719A4F-21D9-4D09-84E8-CD1275B56693}" type="presOf" srcId="{EC7CC9A1-0DCB-4026-972D-701384900F8F}" destId="{23155573-DA8B-426A-B0D4-628C6A00E5C7}" srcOrd="0" destOrd="0" presId="urn:microsoft.com/office/officeart/2008/layout/LinedList"/>
    <dgm:cxn modelId="{F3AAA1F6-8707-437B-BEFE-B8291CB8D0E9}" type="presOf" srcId="{50A8CB78-4696-40D1-A226-6D929CE61417}" destId="{86F515D7-5391-4EDC-BAC4-FD1BA46791DA}" srcOrd="0" destOrd="0" presId="urn:microsoft.com/office/officeart/2008/layout/LinedList"/>
    <dgm:cxn modelId="{A0FC4DD1-6F8E-4005-A553-20FA46B6C843}" type="presOf" srcId="{6A965AA5-4006-406C-B4FE-E5ED9A68AA2B}" destId="{B704946F-0362-415E-95CA-6064017162AB}" srcOrd="0" destOrd="0" presId="urn:microsoft.com/office/officeart/2008/layout/LinedList"/>
    <dgm:cxn modelId="{C50E61B3-2F82-4E00-8750-B394AEF78C53}" srcId="{50A8CB78-4696-40D1-A226-6D929CE61417}" destId="{185CB42A-4F24-489C-B6B6-A853C6FB24EE}" srcOrd="1" destOrd="0" parTransId="{0367503B-11BA-4DB5-AC91-7B2AB37D48A9}" sibTransId="{9A353001-0BFA-447C-90AB-00DB10C8C359}"/>
    <dgm:cxn modelId="{84BD31F8-6437-413D-98EC-5D885062B050}" srcId="{6A965AA5-4006-406C-B4FE-E5ED9A68AA2B}" destId="{32BC6197-2B66-4EC7-AD60-A7E81170B22A}" srcOrd="0" destOrd="0" parTransId="{7FB5F430-E021-428A-8396-CCCF6024170D}" sibTransId="{FE20CA17-31B1-4D75-AFEF-1D7C25B1E748}"/>
    <dgm:cxn modelId="{B224E427-1897-470A-B8B7-9D278A08E280}" srcId="{6A965AA5-4006-406C-B4FE-E5ED9A68AA2B}" destId="{F54BE52E-F7EB-481D-8105-2DD81C736746}" srcOrd="1" destOrd="0" parTransId="{8774078D-FD29-4D06-A69B-8A636736CD34}" sibTransId="{DA649705-833F-4363-870F-882B305610C9}"/>
    <dgm:cxn modelId="{F2DC5527-1B4D-46A5-AE5C-3A06D0EBFC87}" type="presOf" srcId="{6ADA3862-608E-4CCE-8BAF-EE268AD9C334}" destId="{530079CF-702C-4C0B-93F2-6573370F6326}" srcOrd="0" destOrd="0" presId="urn:microsoft.com/office/officeart/2008/layout/LinedList"/>
    <dgm:cxn modelId="{CE1AF690-6829-49F2-8D3F-E8844209FE97}" srcId="{6ADA3862-608E-4CCE-8BAF-EE268AD9C334}" destId="{6A965AA5-4006-406C-B4FE-E5ED9A68AA2B}" srcOrd="0" destOrd="0" parTransId="{BBFC4256-EFE3-4433-837C-26E555B709E5}" sibTransId="{82445D2B-5E69-4A37-8B6E-DA997190E737}"/>
    <dgm:cxn modelId="{8B9869E8-139E-43A4-8461-DBB7B03CE8BC}" srcId="{3FFCEF0D-AFA0-43CE-8701-B8FC8EC42E95}" destId="{47B4E56D-BF23-4C35-9619-B2B342A6679C}" srcOrd="0" destOrd="0" parTransId="{8DD4D03B-F626-4ADE-B40D-C3BE405982E0}" sibTransId="{9AA44AEE-432D-4A7F-B77E-0B3B4A65257F}"/>
    <dgm:cxn modelId="{F6AB5C55-25AB-4E40-BE7C-F0B2A0639632}" type="presOf" srcId="{D6C2889D-ACFA-479F-9F40-823E3639F99F}" destId="{053CD612-623C-4C09-BEF3-8896E0AF9791}" srcOrd="0" destOrd="0" presId="urn:microsoft.com/office/officeart/2008/layout/LinedList"/>
    <dgm:cxn modelId="{DF4ED728-50D5-48C4-8123-D1BB28598438}" type="presOf" srcId="{A7E003CE-5CDB-45F5-963A-F78D56C08D3B}" destId="{295129F2-4A0B-4C92-8484-652D4E820A10}" srcOrd="0" destOrd="0" presId="urn:microsoft.com/office/officeart/2008/layout/LinedList"/>
    <dgm:cxn modelId="{5D3AE681-3818-4FB2-8A8A-1D66B84DD402}" type="presParOf" srcId="{530079CF-702C-4C0B-93F2-6573370F6326}" destId="{F3D7822B-547B-4C5A-B0B1-C4A164D029C2}" srcOrd="0" destOrd="0" presId="urn:microsoft.com/office/officeart/2008/layout/LinedList"/>
    <dgm:cxn modelId="{96DF8D9E-D301-4F45-AE0B-1C8216D1A0E7}" type="presParOf" srcId="{530079CF-702C-4C0B-93F2-6573370F6326}" destId="{1AF0D570-90E6-4E75-9C22-DC9E27310121}" srcOrd="1" destOrd="0" presId="urn:microsoft.com/office/officeart/2008/layout/LinedList"/>
    <dgm:cxn modelId="{84CCF9DB-2B5D-41CF-A36E-CC882041E192}" type="presParOf" srcId="{1AF0D570-90E6-4E75-9C22-DC9E27310121}" destId="{B704946F-0362-415E-95CA-6064017162AB}" srcOrd="0" destOrd="0" presId="urn:microsoft.com/office/officeart/2008/layout/LinedList"/>
    <dgm:cxn modelId="{2EB0824C-C48F-4CCB-9BA4-81E3689D0124}" type="presParOf" srcId="{1AF0D570-90E6-4E75-9C22-DC9E27310121}" destId="{78A3E21A-F841-4B72-A415-511AD7CB47D9}" srcOrd="1" destOrd="0" presId="urn:microsoft.com/office/officeart/2008/layout/LinedList"/>
    <dgm:cxn modelId="{A513393A-6D7D-4BFA-8BAE-673B96BE2FE8}" type="presParOf" srcId="{78A3E21A-F841-4B72-A415-511AD7CB47D9}" destId="{24EB034F-83B4-4902-BD05-95281E12D805}" srcOrd="0" destOrd="0" presId="urn:microsoft.com/office/officeart/2008/layout/LinedList"/>
    <dgm:cxn modelId="{A8177BBB-96A5-409C-86BE-79BBA4489A59}" type="presParOf" srcId="{78A3E21A-F841-4B72-A415-511AD7CB47D9}" destId="{0FCE77C5-2BA3-4F4F-8B43-66499A0B1500}" srcOrd="1" destOrd="0" presId="urn:microsoft.com/office/officeart/2008/layout/LinedList"/>
    <dgm:cxn modelId="{37B8578A-CE70-48CD-B883-D0B11E25DFC8}" type="presParOf" srcId="{0FCE77C5-2BA3-4F4F-8B43-66499A0B1500}" destId="{C0F045B6-0625-438D-8548-451DA7D0763F}" srcOrd="0" destOrd="0" presId="urn:microsoft.com/office/officeart/2008/layout/LinedList"/>
    <dgm:cxn modelId="{033DFAE6-7502-4892-AD6C-5C9698D2877A}" type="presParOf" srcId="{0FCE77C5-2BA3-4F4F-8B43-66499A0B1500}" destId="{F31969BC-1078-4C16-A0D7-6A00ED6C44DE}" srcOrd="1" destOrd="0" presId="urn:microsoft.com/office/officeart/2008/layout/LinedList"/>
    <dgm:cxn modelId="{47B9AD18-1C58-49A0-91DB-1744145907A8}" type="presParOf" srcId="{0FCE77C5-2BA3-4F4F-8B43-66499A0B1500}" destId="{83C581BD-BF2C-4F3F-9015-BC791F433B05}" srcOrd="2" destOrd="0" presId="urn:microsoft.com/office/officeart/2008/layout/LinedList"/>
    <dgm:cxn modelId="{CCE6B49E-56F9-497F-83AA-1E64A59CAFA0}" type="presParOf" srcId="{78A3E21A-F841-4B72-A415-511AD7CB47D9}" destId="{F552B506-DD53-41EE-B876-62E90F1071BD}" srcOrd="2" destOrd="0" presId="urn:microsoft.com/office/officeart/2008/layout/LinedList"/>
    <dgm:cxn modelId="{369399F7-3A3D-45DF-90E9-D69B6BA5E509}" type="presParOf" srcId="{78A3E21A-F841-4B72-A415-511AD7CB47D9}" destId="{87D9C296-79AF-4E47-AC23-F2233BE62C2C}" srcOrd="3" destOrd="0" presId="urn:microsoft.com/office/officeart/2008/layout/LinedList"/>
    <dgm:cxn modelId="{8D37EA7B-401C-410F-9C39-FCF0C9C11FBB}" type="presParOf" srcId="{78A3E21A-F841-4B72-A415-511AD7CB47D9}" destId="{CABE2591-2A8C-4286-B57D-5ABB89C963E7}" srcOrd="4" destOrd="0" presId="urn:microsoft.com/office/officeart/2008/layout/LinedList"/>
    <dgm:cxn modelId="{164B268E-125C-4EBF-AE25-DA6D3729A2CC}" type="presParOf" srcId="{CABE2591-2A8C-4286-B57D-5ABB89C963E7}" destId="{7D5F7811-F891-4167-A42A-21A02C1EB013}" srcOrd="0" destOrd="0" presId="urn:microsoft.com/office/officeart/2008/layout/LinedList"/>
    <dgm:cxn modelId="{AAE5006B-F79C-4360-8057-0C91D4105683}" type="presParOf" srcId="{CABE2591-2A8C-4286-B57D-5ABB89C963E7}" destId="{64BFB89D-3EFA-4B37-BABE-9CF0167DE04B}" srcOrd="1" destOrd="0" presId="urn:microsoft.com/office/officeart/2008/layout/LinedList"/>
    <dgm:cxn modelId="{041E2ECB-96F5-48F0-8270-C1D468DB949B}" type="presParOf" srcId="{CABE2591-2A8C-4286-B57D-5ABB89C963E7}" destId="{D86AB18B-35EB-4CE1-8CFA-1D83266A3E4A}" srcOrd="2" destOrd="0" presId="urn:microsoft.com/office/officeart/2008/layout/LinedList"/>
    <dgm:cxn modelId="{E5E26DB1-C3C5-44E0-9275-B93C9F7B6454}" type="presParOf" srcId="{78A3E21A-F841-4B72-A415-511AD7CB47D9}" destId="{E7945E3E-A088-49F7-B537-036A23457A30}" srcOrd="5" destOrd="0" presId="urn:microsoft.com/office/officeart/2008/layout/LinedList"/>
    <dgm:cxn modelId="{63E0F234-6DA0-4931-A76D-7655F543500F}" type="presParOf" srcId="{78A3E21A-F841-4B72-A415-511AD7CB47D9}" destId="{974BC06A-DD0B-49E8-9CB4-A496CB089752}" srcOrd="6" destOrd="0" presId="urn:microsoft.com/office/officeart/2008/layout/LinedList"/>
    <dgm:cxn modelId="{E9DDA9F7-6934-46B8-BCE0-20609B245E42}" type="presParOf" srcId="{78A3E21A-F841-4B72-A415-511AD7CB47D9}" destId="{D45EAE1F-6BD6-4B4C-97A1-C8EABBC76857}" srcOrd="7" destOrd="0" presId="urn:microsoft.com/office/officeart/2008/layout/LinedList"/>
    <dgm:cxn modelId="{10B4F7C4-0F03-4AE9-BE0F-1B48047373AC}" type="presParOf" srcId="{D45EAE1F-6BD6-4B4C-97A1-C8EABBC76857}" destId="{4D628961-923F-41E8-8FF7-1B0428640C11}" srcOrd="0" destOrd="0" presId="urn:microsoft.com/office/officeart/2008/layout/LinedList"/>
    <dgm:cxn modelId="{F83A484D-BDA0-4E70-A9A2-DC291A725FBA}" type="presParOf" srcId="{D45EAE1F-6BD6-4B4C-97A1-C8EABBC76857}" destId="{053CD612-623C-4C09-BEF3-8896E0AF9791}" srcOrd="1" destOrd="0" presId="urn:microsoft.com/office/officeart/2008/layout/LinedList"/>
    <dgm:cxn modelId="{DDB7E386-06A4-4AF5-905B-3922F92E32F3}" type="presParOf" srcId="{D45EAE1F-6BD6-4B4C-97A1-C8EABBC76857}" destId="{AFA2060F-4E84-49D3-B6DD-954E74E958B6}" srcOrd="2" destOrd="0" presId="urn:microsoft.com/office/officeart/2008/layout/LinedList"/>
    <dgm:cxn modelId="{078A6FDE-43DB-436D-A108-BC85B49F34B1}" type="presParOf" srcId="{78A3E21A-F841-4B72-A415-511AD7CB47D9}" destId="{F3B6DCB0-CF2B-43DB-AB4F-4B076733DC77}" srcOrd="8" destOrd="0" presId="urn:microsoft.com/office/officeart/2008/layout/LinedList"/>
    <dgm:cxn modelId="{0A59BA14-BA2B-484F-AA99-A38E47D19DFF}" type="presParOf" srcId="{78A3E21A-F841-4B72-A415-511AD7CB47D9}" destId="{3862E78F-F4F8-4A57-AB60-D2ABD041BCF0}" srcOrd="9" destOrd="0" presId="urn:microsoft.com/office/officeart/2008/layout/LinedList"/>
    <dgm:cxn modelId="{B8D806A4-13CF-4E13-90CE-E344086434A6}" type="presParOf" srcId="{530079CF-702C-4C0B-93F2-6573370F6326}" destId="{AA6C9F72-4241-4BAB-8A46-B3E859492BD4}" srcOrd="2" destOrd="0" presId="urn:microsoft.com/office/officeart/2008/layout/LinedList"/>
    <dgm:cxn modelId="{840D0C58-702A-4542-B4DC-099FCE5CB7A5}" type="presParOf" srcId="{530079CF-702C-4C0B-93F2-6573370F6326}" destId="{467BE16E-A44E-49C8-9284-6CB78A20C487}" srcOrd="3" destOrd="0" presId="urn:microsoft.com/office/officeart/2008/layout/LinedList"/>
    <dgm:cxn modelId="{55BF8153-55CD-4ECC-A379-19396D8F29B6}" type="presParOf" srcId="{467BE16E-A44E-49C8-9284-6CB78A20C487}" destId="{86F515D7-5391-4EDC-BAC4-FD1BA46791DA}" srcOrd="0" destOrd="0" presId="urn:microsoft.com/office/officeart/2008/layout/LinedList"/>
    <dgm:cxn modelId="{9DB203AE-1554-458D-B2E7-8FF863F00320}" type="presParOf" srcId="{467BE16E-A44E-49C8-9284-6CB78A20C487}" destId="{9723B752-EA69-40BB-BAD7-A46E90EB7011}" srcOrd="1" destOrd="0" presId="urn:microsoft.com/office/officeart/2008/layout/LinedList"/>
    <dgm:cxn modelId="{702DC320-F943-45E9-A5D6-D4157B800B8D}" type="presParOf" srcId="{9723B752-EA69-40BB-BAD7-A46E90EB7011}" destId="{0BF59F58-7B15-407B-B14E-4E734B0C2ED9}" srcOrd="0" destOrd="0" presId="urn:microsoft.com/office/officeart/2008/layout/LinedList"/>
    <dgm:cxn modelId="{5E7DAEE9-78D5-4F8C-ABC6-6BC2D45FF9E7}" type="presParOf" srcId="{9723B752-EA69-40BB-BAD7-A46E90EB7011}" destId="{E7F64B04-D028-42A0-B07A-D4CFDF967754}" srcOrd="1" destOrd="0" presId="urn:microsoft.com/office/officeart/2008/layout/LinedList"/>
    <dgm:cxn modelId="{A338B4E1-D697-463D-8824-694CF35F0604}" type="presParOf" srcId="{E7F64B04-D028-42A0-B07A-D4CFDF967754}" destId="{5C593BCD-5521-4118-9C47-DFE6915119B5}" srcOrd="0" destOrd="0" presId="urn:microsoft.com/office/officeart/2008/layout/LinedList"/>
    <dgm:cxn modelId="{4FD96348-E580-4610-B548-305BD9420A77}" type="presParOf" srcId="{E7F64B04-D028-42A0-B07A-D4CFDF967754}" destId="{6A7D3D68-100C-4CD0-B54A-97A4355F6A3B}" srcOrd="1" destOrd="0" presId="urn:microsoft.com/office/officeart/2008/layout/LinedList"/>
    <dgm:cxn modelId="{0051820C-A0FB-4731-9EBC-E2F72F28E8D0}" type="presParOf" srcId="{E7F64B04-D028-42A0-B07A-D4CFDF967754}" destId="{9A700C24-4824-483E-92C9-A99FC54C20F1}" srcOrd="2" destOrd="0" presId="urn:microsoft.com/office/officeart/2008/layout/LinedList"/>
    <dgm:cxn modelId="{F168A02A-641F-4D90-9857-7F1CAF938679}" type="presParOf" srcId="{9A700C24-4824-483E-92C9-A99FC54C20F1}" destId="{BB04C063-BE04-436B-961D-9FC9A0CEA415}" srcOrd="0" destOrd="0" presId="urn:microsoft.com/office/officeart/2008/layout/LinedList"/>
    <dgm:cxn modelId="{B80C0611-A62E-422D-9B2E-6036EF6DF8B8}" type="presParOf" srcId="{BB04C063-BE04-436B-961D-9FC9A0CEA415}" destId="{029A1063-2B1E-4A4C-BD2B-74DD81450B4D}" srcOrd="0" destOrd="0" presId="urn:microsoft.com/office/officeart/2008/layout/LinedList"/>
    <dgm:cxn modelId="{D73BBB8F-C82C-4D1D-81EF-A4F1983D7338}" type="presParOf" srcId="{BB04C063-BE04-436B-961D-9FC9A0CEA415}" destId="{13EFA3B1-974E-43B3-AA48-3E3332952EDC}" srcOrd="1" destOrd="0" presId="urn:microsoft.com/office/officeart/2008/layout/LinedList"/>
    <dgm:cxn modelId="{C15E4765-5E86-4AF6-A0B7-F432D3009F6A}" type="presParOf" srcId="{BB04C063-BE04-436B-961D-9FC9A0CEA415}" destId="{29B2F2CA-B658-46A6-A78C-0898517FEDA1}" srcOrd="2" destOrd="0" presId="urn:microsoft.com/office/officeart/2008/layout/LinedList"/>
    <dgm:cxn modelId="{F71A32B9-46F9-4650-8F30-EEE7322BEE8D}" type="presParOf" srcId="{9A700C24-4824-483E-92C9-A99FC54C20F1}" destId="{CE1BB146-55EF-4A37-BE18-A763135F04C6}" srcOrd="1" destOrd="0" presId="urn:microsoft.com/office/officeart/2008/layout/LinedList"/>
    <dgm:cxn modelId="{5E76396E-A98A-43AF-A513-4EDF685DC561}" type="presParOf" srcId="{9A700C24-4824-483E-92C9-A99FC54C20F1}" destId="{AACBE3D3-CF9C-4858-9E48-79E204DA6EF7}" srcOrd="2" destOrd="0" presId="urn:microsoft.com/office/officeart/2008/layout/LinedList"/>
    <dgm:cxn modelId="{DF32EC31-8373-4D0F-BB1E-C31A335FA860}" type="presParOf" srcId="{AACBE3D3-CF9C-4858-9E48-79E204DA6EF7}" destId="{A37FCC53-BF07-435E-BDBD-8D8B0FA8616E}" srcOrd="0" destOrd="0" presId="urn:microsoft.com/office/officeart/2008/layout/LinedList"/>
    <dgm:cxn modelId="{49BB5E55-57A4-47BB-8527-18F2D95C78F1}" type="presParOf" srcId="{AACBE3D3-CF9C-4858-9E48-79E204DA6EF7}" destId="{3C125D1C-C2BD-47D6-BC4E-1D87B697D843}" srcOrd="1" destOrd="0" presId="urn:microsoft.com/office/officeart/2008/layout/LinedList"/>
    <dgm:cxn modelId="{6D7E963F-5155-47A3-9E76-DA345CABD3D0}" type="presParOf" srcId="{AACBE3D3-CF9C-4858-9E48-79E204DA6EF7}" destId="{082D5BA0-EB43-49DF-881F-D81A1BB60844}" srcOrd="2" destOrd="0" presId="urn:microsoft.com/office/officeart/2008/layout/LinedList"/>
    <dgm:cxn modelId="{5A410303-6B6C-49FB-86C0-6D9926FD32B5}" type="presParOf" srcId="{9A700C24-4824-483E-92C9-A99FC54C20F1}" destId="{D7B519AF-622E-4812-B6E9-5A2AB591563B}" srcOrd="3" destOrd="0" presId="urn:microsoft.com/office/officeart/2008/layout/LinedList"/>
    <dgm:cxn modelId="{F358BFFD-6268-4D51-8951-9ED4DE77D3D7}" type="presParOf" srcId="{9A700C24-4824-483E-92C9-A99FC54C20F1}" destId="{61227BF9-01E3-4F29-B32F-6B059EA20F2E}" srcOrd="4" destOrd="0" presId="urn:microsoft.com/office/officeart/2008/layout/LinedList"/>
    <dgm:cxn modelId="{5A00482A-EEA2-4342-B839-F64C40B135FE}" type="presParOf" srcId="{61227BF9-01E3-4F29-B32F-6B059EA20F2E}" destId="{05ACA31B-306B-43E0-B15A-5D56F77C2220}" srcOrd="0" destOrd="0" presId="urn:microsoft.com/office/officeart/2008/layout/LinedList"/>
    <dgm:cxn modelId="{67703181-5C60-477C-B1A1-C1E63C9153CE}" type="presParOf" srcId="{61227BF9-01E3-4F29-B32F-6B059EA20F2E}" destId="{295129F2-4A0B-4C92-8484-652D4E820A10}" srcOrd="1" destOrd="0" presId="urn:microsoft.com/office/officeart/2008/layout/LinedList"/>
    <dgm:cxn modelId="{EF96FED5-F4C3-40AF-971A-A30FDCEC5611}" type="presParOf" srcId="{61227BF9-01E3-4F29-B32F-6B059EA20F2E}" destId="{E2D69461-24F7-4445-92A9-7B4341175673}" srcOrd="2" destOrd="0" presId="urn:microsoft.com/office/officeart/2008/layout/LinedList"/>
    <dgm:cxn modelId="{F25F5F94-4603-4DB0-8499-83F3140360A2}" type="presParOf" srcId="{9723B752-EA69-40BB-BAD7-A46E90EB7011}" destId="{19CCB144-4D4A-46D2-8844-43A45C954905}" srcOrd="2" destOrd="0" presId="urn:microsoft.com/office/officeart/2008/layout/LinedList"/>
    <dgm:cxn modelId="{2F86C79A-69F9-4D65-B26E-CCE7C065EFEA}" type="presParOf" srcId="{9723B752-EA69-40BB-BAD7-A46E90EB7011}" destId="{BDB0D379-4C56-4F72-9B1D-3A5D5A765C34}" srcOrd="3" destOrd="0" presId="urn:microsoft.com/office/officeart/2008/layout/LinedList"/>
    <dgm:cxn modelId="{619CD7AC-93E3-4CCB-9784-2828CB280979}" type="presParOf" srcId="{9723B752-EA69-40BB-BAD7-A46E90EB7011}" destId="{7FE1B673-7898-48C0-91C7-688A450EB37E}" srcOrd="4" destOrd="0" presId="urn:microsoft.com/office/officeart/2008/layout/LinedList"/>
    <dgm:cxn modelId="{16030105-D499-4122-ADF9-4FA82B05DCF1}" type="presParOf" srcId="{7FE1B673-7898-48C0-91C7-688A450EB37E}" destId="{8208DCB9-F452-49B5-9486-FF9EFACE0082}" srcOrd="0" destOrd="0" presId="urn:microsoft.com/office/officeart/2008/layout/LinedList"/>
    <dgm:cxn modelId="{61687969-9836-4B5A-B0DC-C4D05CEB7C4A}" type="presParOf" srcId="{7FE1B673-7898-48C0-91C7-688A450EB37E}" destId="{50DE38C2-1133-4E35-BCA4-9A1BAD57FED5}" srcOrd="1" destOrd="0" presId="urn:microsoft.com/office/officeart/2008/layout/LinedList"/>
    <dgm:cxn modelId="{7426916B-8BB5-4E82-A765-ACA17659E5C8}" type="presParOf" srcId="{7FE1B673-7898-48C0-91C7-688A450EB37E}" destId="{D406D3A6-AE5D-42ED-83A7-8557801F3442}" srcOrd="2" destOrd="0" presId="urn:microsoft.com/office/officeart/2008/layout/LinedList"/>
    <dgm:cxn modelId="{F2856CA5-8EC7-4FDD-85FF-43486AB69443}" type="presParOf" srcId="{D406D3A6-AE5D-42ED-83A7-8557801F3442}" destId="{1DACA85B-2ADE-4BCF-8571-23E6B0837F27}" srcOrd="0" destOrd="0" presId="urn:microsoft.com/office/officeart/2008/layout/LinedList"/>
    <dgm:cxn modelId="{D2A519D7-1789-49DC-8851-B44DA4922F3A}" type="presParOf" srcId="{1DACA85B-2ADE-4BCF-8571-23E6B0837F27}" destId="{E3446A02-E66D-482D-A98E-A6EE2B37ACBD}" srcOrd="0" destOrd="0" presId="urn:microsoft.com/office/officeart/2008/layout/LinedList"/>
    <dgm:cxn modelId="{078D37EF-F755-4857-BFE5-B4FC51CAFBFD}" type="presParOf" srcId="{1DACA85B-2ADE-4BCF-8571-23E6B0837F27}" destId="{01506104-C05B-4A06-B5E8-9AB8207ADBDA}" srcOrd="1" destOrd="0" presId="urn:microsoft.com/office/officeart/2008/layout/LinedList"/>
    <dgm:cxn modelId="{15F70D2D-E0DE-48D6-84E1-6AEEC94EF0BC}" type="presParOf" srcId="{1DACA85B-2ADE-4BCF-8571-23E6B0837F27}" destId="{8CB21DD1-AA26-44BC-AFBB-23450F643706}" srcOrd="2" destOrd="0" presId="urn:microsoft.com/office/officeart/2008/layout/LinedList"/>
    <dgm:cxn modelId="{CD0067A8-8B80-4A1E-BE5A-E9F0CF0B6F70}" type="presParOf" srcId="{D406D3A6-AE5D-42ED-83A7-8557801F3442}" destId="{496F9F72-588A-429B-BBE4-ADDDBD1BE95C}" srcOrd="1" destOrd="0" presId="urn:microsoft.com/office/officeart/2008/layout/LinedList"/>
    <dgm:cxn modelId="{5A048FAF-0BCB-4DCD-A853-BCE91F9C58B7}" type="presParOf" srcId="{D406D3A6-AE5D-42ED-83A7-8557801F3442}" destId="{96150BCB-A7A5-4F28-99DC-4F32055601AA}" srcOrd="2" destOrd="0" presId="urn:microsoft.com/office/officeart/2008/layout/LinedList"/>
    <dgm:cxn modelId="{2F243CEE-3B3E-477D-8E12-91DE07B8CE54}" type="presParOf" srcId="{96150BCB-A7A5-4F28-99DC-4F32055601AA}" destId="{ED987BC4-ED7D-4A58-93F0-B8A6A28B2E84}" srcOrd="0" destOrd="0" presId="urn:microsoft.com/office/officeart/2008/layout/LinedList"/>
    <dgm:cxn modelId="{69898410-362B-4BDB-9CDD-38FADC30A1C5}" type="presParOf" srcId="{96150BCB-A7A5-4F28-99DC-4F32055601AA}" destId="{22E55172-535E-41EF-A409-A2CE48490F47}" srcOrd="1" destOrd="0" presId="urn:microsoft.com/office/officeart/2008/layout/LinedList"/>
    <dgm:cxn modelId="{EFA96998-1146-48B2-9C6A-5559F930EE99}" type="presParOf" srcId="{96150BCB-A7A5-4F28-99DC-4F32055601AA}" destId="{D360F3EB-43C6-4745-B4B4-A3BC16B43D19}" srcOrd="2" destOrd="0" presId="urn:microsoft.com/office/officeart/2008/layout/LinedList"/>
    <dgm:cxn modelId="{B4302ED1-EBC8-4CBD-AA34-863B7278EADF}" type="presParOf" srcId="{D406D3A6-AE5D-42ED-83A7-8557801F3442}" destId="{2CC47CDC-899C-4093-B469-729397C61674}" srcOrd="3" destOrd="0" presId="urn:microsoft.com/office/officeart/2008/layout/LinedList"/>
    <dgm:cxn modelId="{E378A2D9-FBEF-45C3-8CAF-B726C8590AAB}" type="presParOf" srcId="{D406D3A6-AE5D-42ED-83A7-8557801F3442}" destId="{30CAF5CF-4872-4A18-A7E5-52A37A593A1A}" srcOrd="4" destOrd="0" presId="urn:microsoft.com/office/officeart/2008/layout/LinedList"/>
    <dgm:cxn modelId="{85C81D75-0E15-4CA5-B0C7-563DD3005BFF}" type="presParOf" srcId="{30CAF5CF-4872-4A18-A7E5-52A37A593A1A}" destId="{33054E01-0AF9-4C4F-A4F7-FFD012A8FFD7}" srcOrd="0" destOrd="0" presId="urn:microsoft.com/office/officeart/2008/layout/LinedList"/>
    <dgm:cxn modelId="{08A76F96-E875-40B9-AB4C-6EB592681E36}" type="presParOf" srcId="{30CAF5CF-4872-4A18-A7E5-52A37A593A1A}" destId="{AA1F1BD3-BE07-43E4-9172-BDEDEA89D05F}" srcOrd="1" destOrd="0" presId="urn:microsoft.com/office/officeart/2008/layout/LinedList"/>
    <dgm:cxn modelId="{6CBDA1F6-D9D9-4EF4-ABC5-814876FB2D4E}" type="presParOf" srcId="{30CAF5CF-4872-4A18-A7E5-52A37A593A1A}" destId="{CB0F94C0-F106-4582-ACE5-8514F50A6B2C}" srcOrd="2" destOrd="0" presId="urn:microsoft.com/office/officeart/2008/layout/LinedList"/>
    <dgm:cxn modelId="{35AFBBF6-17C8-4D93-B1DC-AAF0088AFCF5}" type="presParOf" srcId="{9723B752-EA69-40BB-BAD7-A46E90EB7011}" destId="{E60F59E0-1684-4F71-83F7-212972EC045C}" srcOrd="5" destOrd="0" presId="urn:microsoft.com/office/officeart/2008/layout/LinedList"/>
    <dgm:cxn modelId="{462224AD-3C12-4A4D-AE0D-6D49B15C3ABE}" type="presParOf" srcId="{9723B752-EA69-40BB-BAD7-A46E90EB7011}" destId="{31848404-DA6B-4C19-B696-FA0B474B8233}" srcOrd="6" destOrd="0" presId="urn:microsoft.com/office/officeart/2008/layout/LinedList"/>
    <dgm:cxn modelId="{4A32B679-0D07-419A-8EF8-F62604E7BF23}" type="presParOf" srcId="{9723B752-EA69-40BB-BAD7-A46E90EB7011}" destId="{669591DB-8E48-4E13-9BF3-26D43EF8C979}" srcOrd="7" destOrd="0" presId="urn:microsoft.com/office/officeart/2008/layout/LinedList"/>
    <dgm:cxn modelId="{7E0D9F8E-8485-4857-A914-BF98E5EA0BD5}" type="presParOf" srcId="{669591DB-8E48-4E13-9BF3-26D43EF8C979}" destId="{BA7F852D-EC88-4D44-949B-F2DCC035C1BA}" srcOrd="0" destOrd="0" presId="urn:microsoft.com/office/officeart/2008/layout/LinedList"/>
    <dgm:cxn modelId="{075085BA-C195-411D-9F4F-D6DDCB3A78C6}" type="presParOf" srcId="{669591DB-8E48-4E13-9BF3-26D43EF8C979}" destId="{1DE29945-A519-4DA6-A55F-498C1BC0B458}" srcOrd="1" destOrd="0" presId="urn:microsoft.com/office/officeart/2008/layout/LinedList"/>
    <dgm:cxn modelId="{7CA47499-C606-4D4C-A25A-10377E494D98}" type="presParOf" srcId="{669591DB-8E48-4E13-9BF3-26D43EF8C979}" destId="{B85BBD86-59D7-4E80-8D0C-A6C49FECC4B9}" srcOrd="2" destOrd="0" presId="urn:microsoft.com/office/officeart/2008/layout/LinedList"/>
    <dgm:cxn modelId="{B60BB57A-0EFC-4903-B949-7550318AA5B5}" type="presParOf" srcId="{B85BBD86-59D7-4E80-8D0C-A6C49FECC4B9}" destId="{12C38554-1D48-4D95-B1E2-11D7E46A6802}" srcOrd="0" destOrd="0" presId="urn:microsoft.com/office/officeart/2008/layout/LinedList"/>
    <dgm:cxn modelId="{9B46E2FA-5918-45AD-81A5-7ABCD1E5AFE4}" type="presParOf" srcId="{12C38554-1D48-4D95-B1E2-11D7E46A6802}" destId="{139AB776-5030-44BF-9431-F204EDB40B76}" srcOrd="0" destOrd="0" presId="urn:microsoft.com/office/officeart/2008/layout/LinedList"/>
    <dgm:cxn modelId="{D1FB2CA2-DC67-4646-BC77-09EB83315FF8}" type="presParOf" srcId="{12C38554-1D48-4D95-B1E2-11D7E46A6802}" destId="{CF689DD5-5808-48BF-801A-594FA8A564B8}" srcOrd="1" destOrd="0" presId="urn:microsoft.com/office/officeart/2008/layout/LinedList"/>
    <dgm:cxn modelId="{14D4FF2F-29FA-4D2C-81D9-31B0D567E5AB}" type="presParOf" srcId="{12C38554-1D48-4D95-B1E2-11D7E46A6802}" destId="{ACBD674A-C663-485C-8917-D23BD19F3DD0}" srcOrd="2" destOrd="0" presId="urn:microsoft.com/office/officeart/2008/layout/LinedList"/>
    <dgm:cxn modelId="{223EA267-5C71-451D-8FC7-43AA8BF3EAF8}" type="presParOf" srcId="{B85BBD86-59D7-4E80-8D0C-A6C49FECC4B9}" destId="{9D50391B-59BA-408C-9CF2-FEED523BEEC8}" srcOrd="1" destOrd="0" presId="urn:microsoft.com/office/officeart/2008/layout/LinedList"/>
    <dgm:cxn modelId="{6D1A1292-FC55-4627-8C22-06EDE9A0FFE1}" type="presParOf" srcId="{B85BBD86-59D7-4E80-8D0C-A6C49FECC4B9}" destId="{D63798B0-7DB1-4BE0-B4DC-742E4CBA3F5D}" srcOrd="2" destOrd="0" presId="urn:microsoft.com/office/officeart/2008/layout/LinedList"/>
    <dgm:cxn modelId="{6E4C3E59-09AD-4B87-BDF1-7690AEA1600F}" type="presParOf" srcId="{D63798B0-7DB1-4BE0-B4DC-742E4CBA3F5D}" destId="{55DD93E6-9806-4409-A3AA-B234502684FA}" srcOrd="0" destOrd="0" presId="urn:microsoft.com/office/officeart/2008/layout/LinedList"/>
    <dgm:cxn modelId="{53193C5D-416B-4EA0-8137-804FC9789DF9}" type="presParOf" srcId="{D63798B0-7DB1-4BE0-B4DC-742E4CBA3F5D}" destId="{23155573-DA8B-426A-B0D4-628C6A00E5C7}" srcOrd="1" destOrd="0" presId="urn:microsoft.com/office/officeart/2008/layout/LinedList"/>
    <dgm:cxn modelId="{D2E934F7-A449-43CA-B423-4682192CF4CA}" type="presParOf" srcId="{D63798B0-7DB1-4BE0-B4DC-742E4CBA3F5D}" destId="{E524D12F-65E6-4203-AB91-4520E7BD0924}" srcOrd="2" destOrd="0" presId="urn:microsoft.com/office/officeart/2008/layout/LinedList"/>
    <dgm:cxn modelId="{9EAAEF88-F3ED-4BEC-AE97-069A6949DBD4}" type="presParOf" srcId="{9723B752-EA69-40BB-BAD7-A46E90EB7011}" destId="{57583794-3EFC-4334-AB3A-592CAD6FFE90}" srcOrd="8" destOrd="0" presId="urn:microsoft.com/office/officeart/2008/layout/LinedList"/>
    <dgm:cxn modelId="{534AD71B-AD4D-4DAC-AFFC-C7DB7906D101}" type="presParOf" srcId="{9723B752-EA69-40BB-BAD7-A46E90EB7011}" destId="{02E5DD5E-0E09-4195-982A-24B6143B3D1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ADA3862-608E-4CCE-8BAF-EE268AD9C334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965AA5-4006-406C-B4FE-E5ED9A68AA2B}">
      <dgm:prSet phldrT="[Text]" custT="1"/>
      <dgm:spPr/>
      <dgm:t>
        <a:bodyPr anchor="ctr"/>
        <a:lstStyle/>
        <a:p>
          <a:pPr algn="ctr"/>
          <a:r>
            <a:rPr lang="cs-CZ" sz="2000" b="1" dirty="0" smtClean="0">
              <a:latin typeface="Gill Sans MT" panose="020B0502020104020203" pitchFamily="34" charset="-18"/>
            </a:rPr>
            <a:t>HODNOTA FINANČNÍ ŽIVOTASCHOPNOSTI</a:t>
          </a:r>
          <a:endParaRPr lang="en-US" sz="2000" b="1" dirty="0">
            <a:latin typeface="Gill Sans MT" panose="020B0502020104020203" pitchFamily="34" charset="-18"/>
          </a:endParaRPr>
        </a:p>
      </dgm:t>
    </dgm:pt>
    <dgm:pt modelId="{BBFC4256-EFE3-4433-837C-26E555B709E5}" type="parTrans" cxnId="{CE1AF690-6829-49F2-8D3F-E8844209FE97}">
      <dgm:prSet/>
      <dgm:spPr/>
      <dgm:t>
        <a:bodyPr/>
        <a:lstStyle/>
        <a:p>
          <a:endParaRPr lang="en-US"/>
        </a:p>
      </dgm:t>
    </dgm:pt>
    <dgm:pt modelId="{82445D2B-5E69-4A37-8B6E-DA997190E737}" type="sibTrans" cxnId="{CE1AF690-6829-49F2-8D3F-E8844209FE97}">
      <dgm:prSet/>
      <dgm:spPr/>
      <dgm:t>
        <a:bodyPr/>
        <a:lstStyle/>
        <a:p>
          <a:endParaRPr lang="en-US"/>
        </a:p>
      </dgm:t>
    </dgm:pt>
    <dgm:pt modelId="{32BC6197-2B66-4EC7-AD60-A7E81170B22A}">
      <dgm:prSet phldrT="[Text]"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LIKVIDITY</a:t>
          </a:r>
          <a:endParaRPr lang="en-US" dirty="0">
            <a:latin typeface="Gill Sans MT" panose="020B0502020104020203" pitchFamily="34" charset="-18"/>
          </a:endParaRPr>
        </a:p>
      </dgm:t>
    </dgm:pt>
    <dgm:pt modelId="{7FB5F430-E021-428A-8396-CCCF6024170D}" type="parTrans" cxnId="{84BD31F8-6437-413D-98EC-5D885062B050}">
      <dgm:prSet/>
      <dgm:spPr/>
      <dgm:t>
        <a:bodyPr/>
        <a:lstStyle/>
        <a:p>
          <a:endParaRPr lang="en-US"/>
        </a:p>
      </dgm:t>
    </dgm:pt>
    <dgm:pt modelId="{FE20CA17-31B1-4D75-AFEF-1D7C25B1E748}" type="sibTrans" cxnId="{84BD31F8-6437-413D-98EC-5D885062B050}">
      <dgm:prSet/>
      <dgm:spPr/>
      <dgm:t>
        <a:bodyPr/>
        <a:lstStyle/>
        <a:p>
          <a:endParaRPr lang="en-US"/>
        </a:p>
      </dgm:t>
    </dgm:pt>
    <dgm:pt modelId="{F54BE52E-F7EB-481D-8105-2DD81C736746}">
      <dgm:prSet phldrT="[Text]"/>
      <dgm:spPr/>
      <dgm:t>
        <a:bodyPr anchor="ctr"/>
        <a:lstStyle/>
        <a:p>
          <a:pPr algn="ctr"/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ANALÝZA STRUKTURY KAPITÁLU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8774078D-FD29-4D06-A69B-8A636736CD34}" type="parTrans" cxnId="{B224E427-1897-470A-B8B7-9D278A08E280}">
      <dgm:prSet/>
      <dgm:spPr/>
      <dgm:t>
        <a:bodyPr/>
        <a:lstStyle/>
        <a:p>
          <a:endParaRPr lang="en-US"/>
        </a:p>
      </dgm:t>
    </dgm:pt>
    <dgm:pt modelId="{DA649705-833F-4363-870F-882B305610C9}" type="sibTrans" cxnId="{B224E427-1897-470A-B8B7-9D278A08E280}">
      <dgm:prSet/>
      <dgm:spPr/>
      <dgm:t>
        <a:bodyPr/>
        <a:lstStyle/>
        <a:p>
          <a:endParaRPr lang="en-US"/>
        </a:p>
      </dgm:t>
    </dgm:pt>
    <dgm:pt modelId="{D6C2889D-ACFA-479F-9F40-823E3639F99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FINANČNÍ UKAZATELE</a:t>
          </a:r>
          <a:endParaRPr lang="en-US" dirty="0">
            <a:latin typeface="Gill Sans MT" panose="020B0502020104020203" pitchFamily="34" charset="-18"/>
          </a:endParaRPr>
        </a:p>
      </dgm:t>
    </dgm:pt>
    <dgm:pt modelId="{96579B2F-EE67-4750-B665-58AE49EC8115}" type="parTrans" cxnId="{9C39FC25-5CEE-4BD3-9925-282075DFCF7C}">
      <dgm:prSet/>
      <dgm:spPr/>
      <dgm:t>
        <a:bodyPr/>
        <a:lstStyle/>
        <a:p>
          <a:endParaRPr lang="en-US"/>
        </a:p>
      </dgm:t>
    </dgm:pt>
    <dgm:pt modelId="{DEAAD8A2-4715-488A-A84D-D6A4842B0F40}" type="sibTrans" cxnId="{9C39FC25-5CEE-4BD3-9925-282075DFCF7C}">
      <dgm:prSet/>
      <dgm:spPr/>
      <dgm:t>
        <a:bodyPr/>
        <a:lstStyle/>
        <a:p>
          <a:endParaRPr lang="en-US"/>
        </a:p>
      </dgm:t>
    </dgm:pt>
    <dgm:pt modelId="{50A8CB78-4696-40D1-A226-6D929CE61417}">
      <dgm:prSet custT="1"/>
      <dgm:spPr/>
      <dgm:t>
        <a:bodyPr anchor="ctr"/>
        <a:lstStyle/>
        <a:p>
          <a:pPr algn="ctr"/>
          <a:r>
            <a:rPr lang="cs-CZ" sz="2000" b="1" dirty="0" smtClean="0">
              <a:latin typeface="Gill Sans MT" panose="020B0502020104020203" pitchFamily="34" charset="-18"/>
            </a:rPr>
            <a:t>HLEDISKO EFEKTIVNOSTI PROJEKTU JAKO INVESTICE</a:t>
          </a:r>
          <a:endParaRPr lang="en-US" sz="2000" b="1" dirty="0">
            <a:latin typeface="Gill Sans MT" panose="020B0502020104020203" pitchFamily="34" charset="-18"/>
          </a:endParaRPr>
        </a:p>
      </dgm:t>
    </dgm:pt>
    <dgm:pt modelId="{AB8AAFAA-14EE-4D3E-9992-3F09961BF502}" type="parTrans" cxnId="{D4FF2CEC-C037-4E9A-AAA0-B9CEA2213D28}">
      <dgm:prSet/>
      <dgm:spPr/>
      <dgm:t>
        <a:bodyPr/>
        <a:lstStyle/>
        <a:p>
          <a:endParaRPr lang="en-US"/>
        </a:p>
      </dgm:t>
    </dgm:pt>
    <dgm:pt modelId="{FEDA7A72-5F1B-4887-AC33-2A06414AB4B1}" type="sibTrans" cxnId="{D4FF2CEC-C037-4E9A-AAA0-B9CEA2213D28}">
      <dgm:prSet/>
      <dgm:spPr/>
      <dgm:t>
        <a:bodyPr/>
        <a:lstStyle/>
        <a:p>
          <a:endParaRPr lang="en-US"/>
        </a:p>
      </dgm:t>
    </dgm:pt>
    <dgm:pt modelId="{4112AC3C-AA60-491B-B803-59B909D86C0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STATICKÉ PARAMETRY</a:t>
          </a:r>
          <a:endParaRPr lang="en-US" dirty="0">
            <a:latin typeface="Gill Sans MT" panose="020B0502020104020203" pitchFamily="34" charset="-18"/>
          </a:endParaRPr>
        </a:p>
      </dgm:t>
    </dgm:pt>
    <dgm:pt modelId="{53EC2CA3-A888-4C31-93C6-49C9ED254823}" type="parTrans" cxnId="{8FB04CB7-2A78-4936-B9BF-463FBA59E00E}">
      <dgm:prSet/>
      <dgm:spPr/>
      <dgm:t>
        <a:bodyPr/>
        <a:lstStyle/>
        <a:p>
          <a:endParaRPr lang="en-US"/>
        </a:p>
      </dgm:t>
    </dgm:pt>
    <dgm:pt modelId="{32906D92-7DE5-4B75-A732-78DA4A92E8F3}" type="sibTrans" cxnId="{8FB04CB7-2A78-4936-B9BF-463FBA59E00E}">
      <dgm:prSet/>
      <dgm:spPr/>
      <dgm:t>
        <a:bodyPr/>
        <a:lstStyle/>
        <a:p>
          <a:endParaRPr lang="en-US"/>
        </a:p>
      </dgm:t>
    </dgm:pt>
    <dgm:pt modelId="{185CB42A-4F24-489C-B6B6-A853C6FB24EE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  <a:endParaRPr lang="en-US" dirty="0">
            <a:latin typeface="Gill Sans MT" panose="020B0502020104020203" pitchFamily="34" charset="-18"/>
          </a:endParaRPr>
        </a:p>
      </dgm:t>
    </dgm:pt>
    <dgm:pt modelId="{0367503B-11BA-4DB5-AC91-7B2AB37D48A9}" type="parTrans" cxnId="{C50E61B3-2F82-4E00-8750-B394AEF78C53}">
      <dgm:prSet/>
      <dgm:spPr/>
      <dgm:t>
        <a:bodyPr/>
        <a:lstStyle/>
        <a:p>
          <a:endParaRPr lang="en-US"/>
        </a:p>
      </dgm:t>
    </dgm:pt>
    <dgm:pt modelId="{9A353001-0BFA-447C-90AB-00DB10C8C359}" type="sibTrans" cxnId="{C50E61B3-2F82-4E00-8750-B394AEF78C53}">
      <dgm:prSet/>
      <dgm:spPr/>
      <dgm:t>
        <a:bodyPr/>
        <a:lstStyle/>
        <a:p>
          <a:endParaRPr lang="en-US"/>
        </a:p>
      </dgm:t>
    </dgm:pt>
    <dgm:pt modelId="{3FFCEF0D-AFA0-43CE-8701-B8FC8EC42E95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RIZIKA A NEJISTOTY</a:t>
          </a:r>
          <a:endParaRPr lang="en-US" dirty="0">
            <a:latin typeface="Gill Sans MT" panose="020B0502020104020203" pitchFamily="34" charset="-18"/>
          </a:endParaRPr>
        </a:p>
      </dgm:t>
    </dgm:pt>
    <dgm:pt modelId="{C166323D-D9FD-4D3B-93FA-0DBA25405976}" type="parTrans" cxnId="{858D43BF-9AE7-4777-ACFB-052155346A02}">
      <dgm:prSet/>
      <dgm:spPr/>
      <dgm:t>
        <a:bodyPr/>
        <a:lstStyle/>
        <a:p>
          <a:endParaRPr lang="en-US"/>
        </a:p>
      </dgm:t>
    </dgm:pt>
    <dgm:pt modelId="{12A2473F-A408-4126-AA80-A96EB61E422E}" type="sibTrans" cxnId="{858D43BF-9AE7-4777-ACFB-052155346A02}">
      <dgm:prSet/>
      <dgm:spPr/>
      <dgm:t>
        <a:bodyPr/>
        <a:lstStyle/>
        <a:p>
          <a:endParaRPr lang="en-US"/>
        </a:p>
      </dgm:t>
    </dgm:pt>
    <dgm:pt modelId="{33A20620-4C49-458A-AB24-5000EF9E185D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PROSTÉ MÍRY NÁVRATNOSTI</a:t>
          </a:r>
          <a:endParaRPr lang="en-US" dirty="0">
            <a:latin typeface="Gill Sans MT" panose="020B0502020104020203" pitchFamily="34" charset="-18"/>
          </a:endParaRPr>
        </a:p>
      </dgm:t>
    </dgm:pt>
    <dgm:pt modelId="{9DF4A504-6E7E-41D0-8563-7BEB113199C2}" type="parTrans" cxnId="{EF6197E2-E9CB-45AB-A386-FE90E115F04A}">
      <dgm:prSet/>
      <dgm:spPr/>
      <dgm:t>
        <a:bodyPr/>
        <a:lstStyle/>
        <a:p>
          <a:endParaRPr lang="en-US"/>
        </a:p>
      </dgm:t>
    </dgm:pt>
    <dgm:pt modelId="{AF4C31E9-C9E7-44A8-99A9-17DD5BA566E5}" type="sibTrans" cxnId="{EF6197E2-E9CB-45AB-A386-FE90E115F04A}">
      <dgm:prSet/>
      <dgm:spPr/>
      <dgm:t>
        <a:bodyPr/>
        <a:lstStyle/>
        <a:p>
          <a:endParaRPr lang="en-US"/>
        </a:p>
      </dgm:t>
    </dgm:pt>
    <dgm:pt modelId="{7C40F747-627C-42BE-8012-74B03D117634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  <a:endParaRPr lang="en-US" dirty="0">
            <a:latin typeface="Gill Sans MT" panose="020B0502020104020203" pitchFamily="34" charset="-18"/>
          </a:endParaRPr>
        </a:p>
      </dgm:t>
    </dgm:pt>
    <dgm:pt modelId="{7AD9C17B-A9C9-450F-8210-804E8A700DF4}" type="parTrans" cxnId="{108BA41A-B6B1-4F0B-B330-1097DBB94C84}">
      <dgm:prSet/>
      <dgm:spPr/>
      <dgm:t>
        <a:bodyPr/>
        <a:lstStyle/>
        <a:p>
          <a:endParaRPr lang="en-US"/>
        </a:p>
      </dgm:t>
    </dgm:pt>
    <dgm:pt modelId="{C6C08BB5-47D2-4B94-B397-6D726F408FEC}" type="sibTrans" cxnId="{108BA41A-B6B1-4F0B-B330-1097DBB94C84}">
      <dgm:prSet/>
      <dgm:spPr/>
      <dgm:t>
        <a:bodyPr/>
        <a:lstStyle/>
        <a:p>
          <a:endParaRPr lang="en-US"/>
        </a:p>
      </dgm:t>
    </dgm:pt>
    <dgm:pt modelId="{A7E003CE-5CDB-45F5-963A-F78D56C08D3B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UKAZATELE EFEKTIVNOSTI</a:t>
          </a:r>
          <a:endParaRPr lang="en-US" dirty="0">
            <a:latin typeface="Gill Sans MT" panose="020B0502020104020203" pitchFamily="34" charset="-18"/>
          </a:endParaRPr>
        </a:p>
      </dgm:t>
    </dgm:pt>
    <dgm:pt modelId="{E662FB09-D623-4AB9-AC18-1BF433D984F6}" type="parTrans" cxnId="{66BD59BA-0B8B-4351-A401-F41E09D041CB}">
      <dgm:prSet/>
      <dgm:spPr/>
      <dgm:t>
        <a:bodyPr/>
        <a:lstStyle/>
        <a:p>
          <a:endParaRPr lang="en-US"/>
        </a:p>
      </dgm:t>
    </dgm:pt>
    <dgm:pt modelId="{0E6B58BC-6C0D-467C-8A11-FAFB81A8D1E4}" type="sibTrans" cxnId="{66BD59BA-0B8B-4351-A401-F41E09D041CB}">
      <dgm:prSet/>
      <dgm:spPr/>
      <dgm:t>
        <a:bodyPr/>
        <a:lstStyle/>
        <a:p>
          <a:endParaRPr lang="en-US"/>
        </a:p>
      </dgm:t>
    </dgm:pt>
    <dgm:pt modelId="{1E9CF88D-BF81-45B3-8EDF-C23D00013C27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ČISTÁ SOUČASNÁ HODNOTA</a:t>
          </a:r>
          <a:endParaRPr lang="en-US" dirty="0">
            <a:latin typeface="Gill Sans MT" panose="020B0502020104020203" pitchFamily="34" charset="-18"/>
          </a:endParaRPr>
        </a:p>
      </dgm:t>
    </dgm:pt>
    <dgm:pt modelId="{F6811ACF-806B-472B-8A54-FED66CCF0AB4}" type="parTrans" cxnId="{43AE2527-CC1A-4FD9-989E-ACC97D1B173C}">
      <dgm:prSet/>
      <dgm:spPr/>
      <dgm:t>
        <a:bodyPr/>
        <a:lstStyle/>
        <a:p>
          <a:endParaRPr lang="en-US"/>
        </a:p>
      </dgm:t>
    </dgm:pt>
    <dgm:pt modelId="{D1B908E5-1CFC-4537-BEA3-C1E9BAE721B0}" type="sibTrans" cxnId="{43AE2527-CC1A-4FD9-989E-ACC97D1B173C}">
      <dgm:prSet/>
      <dgm:spPr/>
      <dgm:t>
        <a:bodyPr/>
        <a:lstStyle/>
        <a:p>
          <a:endParaRPr lang="en-US"/>
        </a:p>
      </dgm:t>
    </dgm:pt>
    <dgm:pt modelId="{9E89AB9E-20E0-4FDD-B232-B272230D5B95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VNITŘNÍ MÍRA VÝNOSNOSTI</a:t>
          </a:r>
          <a:endParaRPr lang="en-US" dirty="0">
            <a:latin typeface="Gill Sans MT" panose="020B0502020104020203" pitchFamily="34" charset="-18"/>
          </a:endParaRPr>
        </a:p>
      </dgm:t>
    </dgm:pt>
    <dgm:pt modelId="{595D5CE9-F37C-4889-BAB0-29A8FB7B1095}" type="parTrans" cxnId="{FC70BC48-EFE8-4447-A2C7-7AD70C9E2A4F}">
      <dgm:prSet/>
      <dgm:spPr/>
      <dgm:t>
        <a:bodyPr/>
        <a:lstStyle/>
        <a:p>
          <a:endParaRPr lang="en-US"/>
        </a:p>
      </dgm:t>
    </dgm:pt>
    <dgm:pt modelId="{F120C3B0-3BFA-4B47-974E-6EDFF538D159}" type="sibTrans" cxnId="{FC70BC48-EFE8-4447-A2C7-7AD70C9E2A4F}">
      <dgm:prSet/>
      <dgm:spPr/>
      <dgm:t>
        <a:bodyPr/>
        <a:lstStyle/>
        <a:p>
          <a:endParaRPr lang="en-US"/>
        </a:p>
      </dgm:t>
    </dgm:pt>
    <dgm:pt modelId="{75C08E33-5CF2-4EF4-AEB3-D9E0B9C9735D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</a:p>
      </dgm:t>
    </dgm:pt>
    <dgm:pt modelId="{01971A49-F266-4A6C-B654-C6BEC3E12F18}" type="parTrans" cxnId="{07CD68D7-4298-4BDF-8623-C02B7A9BA62A}">
      <dgm:prSet/>
      <dgm:spPr/>
      <dgm:t>
        <a:bodyPr/>
        <a:lstStyle/>
        <a:p>
          <a:endParaRPr lang="en-US"/>
        </a:p>
      </dgm:t>
    </dgm:pt>
    <dgm:pt modelId="{80FD1E07-F43C-433C-95A2-396361A5E0BD}" type="sibTrans" cxnId="{07CD68D7-4298-4BDF-8623-C02B7A9BA62A}">
      <dgm:prSet/>
      <dgm:spPr/>
      <dgm:t>
        <a:bodyPr/>
        <a:lstStyle/>
        <a:p>
          <a:endParaRPr lang="en-US"/>
        </a:p>
      </dgm:t>
    </dgm:pt>
    <dgm:pt modelId="{47B4E56D-BF23-4C35-9619-B2B342A6679C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PRÁH RENTABILITY</a:t>
          </a:r>
        </a:p>
        <a:p>
          <a:pPr algn="ctr"/>
          <a:r>
            <a:rPr lang="cs-CZ" dirty="0" smtClean="0">
              <a:latin typeface="Gill Sans MT" panose="020B0502020104020203" pitchFamily="34" charset="-18"/>
            </a:rPr>
            <a:t> (BOD ZVRATU)</a:t>
          </a:r>
          <a:endParaRPr lang="en-US" dirty="0">
            <a:latin typeface="Gill Sans MT" panose="020B0502020104020203" pitchFamily="34" charset="-18"/>
          </a:endParaRPr>
        </a:p>
      </dgm:t>
    </dgm:pt>
    <dgm:pt modelId="{8DD4D03B-F626-4ADE-B40D-C3BE405982E0}" type="parTrans" cxnId="{8B9869E8-139E-43A4-8461-DBB7B03CE8BC}">
      <dgm:prSet/>
      <dgm:spPr/>
      <dgm:t>
        <a:bodyPr/>
        <a:lstStyle/>
        <a:p>
          <a:endParaRPr lang="en-US"/>
        </a:p>
      </dgm:t>
    </dgm:pt>
    <dgm:pt modelId="{9AA44AEE-432D-4A7F-B77E-0B3B4A65257F}" type="sibTrans" cxnId="{8B9869E8-139E-43A4-8461-DBB7B03CE8BC}">
      <dgm:prSet/>
      <dgm:spPr/>
      <dgm:t>
        <a:bodyPr/>
        <a:lstStyle/>
        <a:p>
          <a:endParaRPr lang="en-US"/>
        </a:p>
      </dgm:t>
    </dgm:pt>
    <dgm:pt modelId="{EC7CC9A1-0DCB-4026-972D-701384900F8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CITLIVOSTI</a:t>
          </a:r>
          <a:endParaRPr lang="en-US" dirty="0">
            <a:latin typeface="Gill Sans MT" panose="020B0502020104020203" pitchFamily="34" charset="-18"/>
          </a:endParaRPr>
        </a:p>
      </dgm:t>
    </dgm:pt>
    <dgm:pt modelId="{30CCD433-8835-4EE9-99AB-663E3F9F39B3}" type="parTrans" cxnId="{7BBAAB81-1612-447F-A72C-BD64CB38B7EA}">
      <dgm:prSet/>
      <dgm:spPr/>
      <dgm:t>
        <a:bodyPr/>
        <a:lstStyle/>
        <a:p>
          <a:endParaRPr lang="en-US"/>
        </a:p>
      </dgm:t>
    </dgm:pt>
    <dgm:pt modelId="{B10C62C1-B55B-403F-8954-2B90436AAB71}" type="sibTrans" cxnId="{7BBAAB81-1612-447F-A72C-BD64CB38B7EA}">
      <dgm:prSet/>
      <dgm:spPr/>
      <dgm:t>
        <a:bodyPr/>
        <a:lstStyle/>
        <a:p>
          <a:endParaRPr lang="en-US"/>
        </a:p>
      </dgm:t>
    </dgm:pt>
    <dgm:pt modelId="{530079CF-702C-4C0B-93F2-6573370F6326}" type="pres">
      <dgm:prSet presAssocID="{6ADA3862-608E-4CCE-8BAF-EE268AD9C3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3D7822B-547B-4C5A-B0B1-C4A164D029C2}" type="pres">
      <dgm:prSet presAssocID="{6A965AA5-4006-406C-B4FE-E5ED9A68AA2B}" presName="thickLine" presStyleLbl="alignNode1" presStyleIdx="0" presStyleCnt="2"/>
      <dgm:spPr/>
    </dgm:pt>
    <dgm:pt modelId="{1AF0D570-90E6-4E75-9C22-DC9E27310121}" type="pres">
      <dgm:prSet presAssocID="{6A965AA5-4006-406C-B4FE-E5ED9A68AA2B}" presName="horz1" presStyleCnt="0"/>
      <dgm:spPr/>
    </dgm:pt>
    <dgm:pt modelId="{B704946F-0362-415E-95CA-6064017162AB}" type="pres">
      <dgm:prSet presAssocID="{6A965AA5-4006-406C-B4FE-E5ED9A68AA2B}" presName="tx1" presStyleLbl="revTx" presStyleIdx="0" presStyleCnt="16" custScaleX="152425"/>
      <dgm:spPr/>
      <dgm:t>
        <a:bodyPr/>
        <a:lstStyle/>
        <a:p>
          <a:endParaRPr lang="en-US"/>
        </a:p>
      </dgm:t>
    </dgm:pt>
    <dgm:pt modelId="{78A3E21A-F841-4B72-A415-511AD7CB47D9}" type="pres">
      <dgm:prSet presAssocID="{6A965AA5-4006-406C-B4FE-E5ED9A68AA2B}" presName="vert1" presStyleCnt="0"/>
      <dgm:spPr/>
    </dgm:pt>
    <dgm:pt modelId="{24EB034F-83B4-4902-BD05-95281E12D805}" type="pres">
      <dgm:prSet presAssocID="{32BC6197-2B66-4EC7-AD60-A7E81170B22A}" presName="vertSpace2a" presStyleCnt="0"/>
      <dgm:spPr/>
    </dgm:pt>
    <dgm:pt modelId="{0FCE77C5-2BA3-4F4F-8B43-66499A0B1500}" type="pres">
      <dgm:prSet presAssocID="{32BC6197-2B66-4EC7-AD60-A7E81170B22A}" presName="horz2" presStyleCnt="0"/>
      <dgm:spPr/>
    </dgm:pt>
    <dgm:pt modelId="{C0F045B6-0625-438D-8548-451DA7D0763F}" type="pres">
      <dgm:prSet presAssocID="{32BC6197-2B66-4EC7-AD60-A7E81170B22A}" presName="horzSpace2" presStyleCnt="0"/>
      <dgm:spPr/>
    </dgm:pt>
    <dgm:pt modelId="{F31969BC-1078-4C16-A0D7-6A00ED6C44DE}" type="pres">
      <dgm:prSet presAssocID="{32BC6197-2B66-4EC7-AD60-A7E81170B22A}" presName="tx2" presStyleLbl="revTx" presStyleIdx="1" presStyleCnt="16"/>
      <dgm:spPr/>
      <dgm:t>
        <a:bodyPr/>
        <a:lstStyle/>
        <a:p>
          <a:endParaRPr lang="en-US"/>
        </a:p>
      </dgm:t>
    </dgm:pt>
    <dgm:pt modelId="{83C581BD-BF2C-4F3F-9015-BC791F433B05}" type="pres">
      <dgm:prSet presAssocID="{32BC6197-2B66-4EC7-AD60-A7E81170B22A}" presName="vert2" presStyleCnt="0"/>
      <dgm:spPr/>
    </dgm:pt>
    <dgm:pt modelId="{F552B506-DD53-41EE-B876-62E90F1071BD}" type="pres">
      <dgm:prSet presAssocID="{32BC6197-2B66-4EC7-AD60-A7E81170B22A}" presName="thinLine2b" presStyleLbl="callout" presStyleIdx="0" presStyleCnt="11"/>
      <dgm:spPr/>
    </dgm:pt>
    <dgm:pt modelId="{87D9C296-79AF-4E47-AC23-F2233BE62C2C}" type="pres">
      <dgm:prSet presAssocID="{32BC6197-2B66-4EC7-AD60-A7E81170B22A}" presName="vertSpace2b" presStyleCnt="0"/>
      <dgm:spPr/>
    </dgm:pt>
    <dgm:pt modelId="{CABE2591-2A8C-4286-B57D-5ABB89C963E7}" type="pres">
      <dgm:prSet presAssocID="{F54BE52E-F7EB-481D-8105-2DD81C736746}" presName="horz2" presStyleCnt="0"/>
      <dgm:spPr/>
    </dgm:pt>
    <dgm:pt modelId="{7D5F7811-F891-4167-A42A-21A02C1EB013}" type="pres">
      <dgm:prSet presAssocID="{F54BE52E-F7EB-481D-8105-2DD81C736746}" presName="horzSpace2" presStyleCnt="0"/>
      <dgm:spPr/>
    </dgm:pt>
    <dgm:pt modelId="{64BFB89D-3EFA-4B37-BABE-9CF0167DE04B}" type="pres">
      <dgm:prSet presAssocID="{F54BE52E-F7EB-481D-8105-2DD81C736746}" presName="tx2" presStyleLbl="revTx" presStyleIdx="2" presStyleCnt="16"/>
      <dgm:spPr/>
      <dgm:t>
        <a:bodyPr/>
        <a:lstStyle/>
        <a:p>
          <a:endParaRPr lang="en-US"/>
        </a:p>
      </dgm:t>
    </dgm:pt>
    <dgm:pt modelId="{D86AB18B-35EB-4CE1-8CFA-1D83266A3E4A}" type="pres">
      <dgm:prSet presAssocID="{F54BE52E-F7EB-481D-8105-2DD81C736746}" presName="vert2" presStyleCnt="0"/>
      <dgm:spPr/>
    </dgm:pt>
    <dgm:pt modelId="{E7945E3E-A088-49F7-B537-036A23457A30}" type="pres">
      <dgm:prSet presAssocID="{F54BE52E-F7EB-481D-8105-2DD81C736746}" presName="thinLine2b" presStyleLbl="callout" presStyleIdx="1" presStyleCnt="11"/>
      <dgm:spPr/>
    </dgm:pt>
    <dgm:pt modelId="{974BC06A-DD0B-49E8-9CB4-A496CB089752}" type="pres">
      <dgm:prSet presAssocID="{F54BE52E-F7EB-481D-8105-2DD81C736746}" presName="vertSpace2b" presStyleCnt="0"/>
      <dgm:spPr/>
    </dgm:pt>
    <dgm:pt modelId="{D45EAE1F-6BD6-4B4C-97A1-C8EABBC76857}" type="pres">
      <dgm:prSet presAssocID="{D6C2889D-ACFA-479F-9F40-823E3639F99F}" presName="horz2" presStyleCnt="0"/>
      <dgm:spPr/>
    </dgm:pt>
    <dgm:pt modelId="{4D628961-923F-41E8-8FF7-1B0428640C11}" type="pres">
      <dgm:prSet presAssocID="{D6C2889D-ACFA-479F-9F40-823E3639F99F}" presName="horzSpace2" presStyleCnt="0"/>
      <dgm:spPr/>
    </dgm:pt>
    <dgm:pt modelId="{053CD612-623C-4C09-BEF3-8896E0AF9791}" type="pres">
      <dgm:prSet presAssocID="{D6C2889D-ACFA-479F-9F40-823E3639F99F}" presName="tx2" presStyleLbl="revTx" presStyleIdx="3" presStyleCnt="16"/>
      <dgm:spPr/>
      <dgm:t>
        <a:bodyPr/>
        <a:lstStyle/>
        <a:p>
          <a:endParaRPr lang="en-US"/>
        </a:p>
      </dgm:t>
    </dgm:pt>
    <dgm:pt modelId="{AFA2060F-4E84-49D3-B6DD-954E74E958B6}" type="pres">
      <dgm:prSet presAssocID="{D6C2889D-ACFA-479F-9F40-823E3639F99F}" presName="vert2" presStyleCnt="0"/>
      <dgm:spPr/>
    </dgm:pt>
    <dgm:pt modelId="{F3B6DCB0-CF2B-43DB-AB4F-4B076733DC77}" type="pres">
      <dgm:prSet presAssocID="{D6C2889D-ACFA-479F-9F40-823E3639F99F}" presName="thinLine2b" presStyleLbl="callout" presStyleIdx="2" presStyleCnt="11" custLinFactY="-100000" custLinFactNeighborY="-164699"/>
      <dgm:spPr/>
    </dgm:pt>
    <dgm:pt modelId="{3862E78F-F4F8-4A57-AB60-D2ABD041BCF0}" type="pres">
      <dgm:prSet presAssocID="{D6C2889D-ACFA-479F-9F40-823E3639F99F}" presName="vertSpace2b" presStyleCnt="0"/>
      <dgm:spPr/>
    </dgm:pt>
    <dgm:pt modelId="{AA6C9F72-4241-4BAB-8A46-B3E859492BD4}" type="pres">
      <dgm:prSet presAssocID="{50A8CB78-4696-40D1-A226-6D929CE61417}" presName="thickLine" presStyleLbl="alignNode1" presStyleIdx="1" presStyleCnt="2"/>
      <dgm:spPr/>
    </dgm:pt>
    <dgm:pt modelId="{467BE16E-A44E-49C8-9284-6CB78A20C487}" type="pres">
      <dgm:prSet presAssocID="{50A8CB78-4696-40D1-A226-6D929CE61417}" presName="horz1" presStyleCnt="0"/>
      <dgm:spPr/>
    </dgm:pt>
    <dgm:pt modelId="{86F515D7-5391-4EDC-BAC4-FD1BA46791DA}" type="pres">
      <dgm:prSet presAssocID="{50A8CB78-4696-40D1-A226-6D929CE61417}" presName="tx1" presStyleLbl="revTx" presStyleIdx="4" presStyleCnt="16" custScaleX="154802"/>
      <dgm:spPr/>
      <dgm:t>
        <a:bodyPr/>
        <a:lstStyle/>
        <a:p>
          <a:endParaRPr lang="en-US"/>
        </a:p>
      </dgm:t>
    </dgm:pt>
    <dgm:pt modelId="{9723B752-EA69-40BB-BAD7-A46E90EB7011}" type="pres">
      <dgm:prSet presAssocID="{50A8CB78-4696-40D1-A226-6D929CE61417}" presName="vert1" presStyleCnt="0"/>
      <dgm:spPr/>
    </dgm:pt>
    <dgm:pt modelId="{0BF59F58-7B15-407B-B14E-4E734B0C2ED9}" type="pres">
      <dgm:prSet presAssocID="{4112AC3C-AA60-491B-B803-59B909D86C0F}" presName="vertSpace2a" presStyleCnt="0"/>
      <dgm:spPr/>
    </dgm:pt>
    <dgm:pt modelId="{E7F64B04-D028-42A0-B07A-D4CFDF967754}" type="pres">
      <dgm:prSet presAssocID="{4112AC3C-AA60-491B-B803-59B909D86C0F}" presName="horz2" presStyleCnt="0"/>
      <dgm:spPr/>
    </dgm:pt>
    <dgm:pt modelId="{5C593BCD-5521-4118-9C47-DFE6915119B5}" type="pres">
      <dgm:prSet presAssocID="{4112AC3C-AA60-491B-B803-59B909D86C0F}" presName="horzSpace2" presStyleCnt="0"/>
      <dgm:spPr/>
    </dgm:pt>
    <dgm:pt modelId="{6A7D3D68-100C-4CD0-B54A-97A4355F6A3B}" type="pres">
      <dgm:prSet presAssocID="{4112AC3C-AA60-491B-B803-59B909D86C0F}" presName="tx2" presStyleLbl="revTx" presStyleIdx="5" presStyleCnt="16"/>
      <dgm:spPr/>
      <dgm:t>
        <a:bodyPr/>
        <a:lstStyle/>
        <a:p>
          <a:endParaRPr lang="en-US"/>
        </a:p>
      </dgm:t>
    </dgm:pt>
    <dgm:pt modelId="{9A700C24-4824-483E-92C9-A99FC54C20F1}" type="pres">
      <dgm:prSet presAssocID="{4112AC3C-AA60-491B-B803-59B909D86C0F}" presName="vert2" presStyleCnt="0"/>
      <dgm:spPr/>
    </dgm:pt>
    <dgm:pt modelId="{BB04C063-BE04-436B-961D-9FC9A0CEA415}" type="pres">
      <dgm:prSet presAssocID="{33A20620-4C49-458A-AB24-5000EF9E185D}" presName="horz3" presStyleCnt="0"/>
      <dgm:spPr/>
    </dgm:pt>
    <dgm:pt modelId="{029A1063-2B1E-4A4C-BD2B-74DD81450B4D}" type="pres">
      <dgm:prSet presAssocID="{33A20620-4C49-458A-AB24-5000EF9E185D}" presName="horzSpace3" presStyleCnt="0"/>
      <dgm:spPr/>
    </dgm:pt>
    <dgm:pt modelId="{13EFA3B1-974E-43B3-AA48-3E3332952EDC}" type="pres">
      <dgm:prSet presAssocID="{33A20620-4C49-458A-AB24-5000EF9E185D}" presName="tx3" presStyleLbl="revTx" presStyleIdx="6" presStyleCnt="16"/>
      <dgm:spPr/>
      <dgm:t>
        <a:bodyPr/>
        <a:lstStyle/>
        <a:p>
          <a:endParaRPr lang="en-US"/>
        </a:p>
      </dgm:t>
    </dgm:pt>
    <dgm:pt modelId="{29B2F2CA-B658-46A6-A78C-0898517FEDA1}" type="pres">
      <dgm:prSet presAssocID="{33A20620-4C49-458A-AB24-5000EF9E185D}" presName="vert3" presStyleCnt="0"/>
      <dgm:spPr/>
    </dgm:pt>
    <dgm:pt modelId="{CE1BB146-55EF-4A37-BE18-A763135F04C6}" type="pres">
      <dgm:prSet presAssocID="{AF4C31E9-C9E7-44A8-99A9-17DD5BA566E5}" presName="thinLine3" presStyleLbl="callout" presStyleIdx="3" presStyleCnt="11"/>
      <dgm:spPr/>
    </dgm:pt>
    <dgm:pt modelId="{AACBE3D3-CF9C-4858-9E48-79E204DA6EF7}" type="pres">
      <dgm:prSet presAssocID="{7C40F747-627C-42BE-8012-74B03D117634}" presName="horz3" presStyleCnt="0"/>
      <dgm:spPr/>
    </dgm:pt>
    <dgm:pt modelId="{A37FCC53-BF07-435E-BDBD-8D8B0FA8616E}" type="pres">
      <dgm:prSet presAssocID="{7C40F747-627C-42BE-8012-74B03D117634}" presName="horzSpace3" presStyleCnt="0"/>
      <dgm:spPr/>
    </dgm:pt>
    <dgm:pt modelId="{3C125D1C-C2BD-47D6-BC4E-1D87B697D843}" type="pres">
      <dgm:prSet presAssocID="{7C40F747-627C-42BE-8012-74B03D117634}" presName="tx3" presStyleLbl="revTx" presStyleIdx="7" presStyleCnt="16"/>
      <dgm:spPr/>
      <dgm:t>
        <a:bodyPr/>
        <a:lstStyle/>
        <a:p>
          <a:endParaRPr lang="en-US"/>
        </a:p>
      </dgm:t>
    </dgm:pt>
    <dgm:pt modelId="{082D5BA0-EB43-49DF-881F-D81A1BB60844}" type="pres">
      <dgm:prSet presAssocID="{7C40F747-627C-42BE-8012-74B03D117634}" presName="vert3" presStyleCnt="0"/>
      <dgm:spPr/>
    </dgm:pt>
    <dgm:pt modelId="{D7B519AF-622E-4812-B6E9-5A2AB591563B}" type="pres">
      <dgm:prSet presAssocID="{C6C08BB5-47D2-4B94-B397-6D726F408FEC}" presName="thinLine3" presStyleLbl="callout" presStyleIdx="4" presStyleCnt="11"/>
      <dgm:spPr/>
    </dgm:pt>
    <dgm:pt modelId="{61227BF9-01E3-4F29-B32F-6B059EA20F2E}" type="pres">
      <dgm:prSet presAssocID="{A7E003CE-5CDB-45F5-963A-F78D56C08D3B}" presName="horz3" presStyleCnt="0"/>
      <dgm:spPr/>
    </dgm:pt>
    <dgm:pt modelId="{05ACA31B-306B-43E0-B15A-5D56F77C2220}" type="pres">
      <dgm:prSet presAssocID="{A7E003CE-5CDB-45F5-963A-F78D56C08D3B}" presName="horzSpace3" presStyleCnt="0"/>
      <dgm:spPr/>
    </dgm:pt>
    <dgm:pt modelId="{295129F2-4A0B-4C92-8484-652D4E820A10}" type="pres">
      <dgm:prSet presAssocID="{A7E003CE-5CDB-45F5-963A-F78D56C08D3B}" presName="tx3" presStyleLbl="revTx" presStyleIdx="8" presStyleCnt="16"/>
      <dgm:spPr/>
      <dgm:t>
        <a:bodyPr/>
        <a:lstStyle/>
        <a:p>
          <a:endParaRPr lang="en-US"/>
        </a:p>
      </dgm:t>
    </dgm:pt>
    <dgm:pt modelId="{E2D69461-24F7-4445-92A9-7B4341175673}" type="pres">
      <dgm:prSet presAssocID="{A7E003CE-5CDB-45F5-963A-F78D56C08D3B}" presName="vert3" presStyleCnt="0"/>
      <dgm:spPr/>
    </dgm:pt>
    <dgm:pt modelId="{19CCB144-4D4A-46D2-8844-43A45C954905}" type="pres">
      <dgm:prSet presAssocID="{4112AC3C-AA60-491B-B803-59B909D86C0F}" presName="thinLine2b" presStyleLbl="callout" presStyleIdx="5" presStyleCnt="11"/>
      <dgm:spPr/>
    </dgm:pt>
    <dgm:pt modelId="{BDB0D379-4C56-4F72-9B1D-3A5D5A765C34}" type="pres">
      <dgm:prSet presAssocID="{4112AC3C-AA60-491B-B803-59B909D86C0F}" presName="vertSpace2b" presStyleCnt="0"/>
      <dgm:spPr/>
    </dgm:pt>
    <dgm:pt modelId="{7FE1B673-7898-48C0-91C7-688A450EB37E}" type="pres">
      <dgm:prSet presAssocID="{185CB42A-4F24-489C-B6B6-A853C6FB24EE}" presName="horz2" presStyleCnt="0"/>
      <dgm:spPr/>
    </dgm:pt>
    <dgm:pt modelId="{8208DCB9-F452-49B5-9486-FF9EFACE0082}" type="pres">
      <dgm:prSet presAssocID="{185CB42A-4F24-489C-B6B6-A853C6FB24EE}" presName="horzSpace2" presStyleCnt="0"/>
      <dgm:spPr/>
    </dgm:pt>
    <dgm:pt modelId="{50DE38C2-1133-4E35-BCA4-9A1BAD57FED5}" type="pres">
      <dgm:prSet presAssocID="{185CB42A-4F24-489C-B6B6-A853C6FB24EE}" presName="tx2" presStyleLbl="revTx" presStyleIdx="9" presStyleCnt="16"/>
      <dgm:spPr/>
      <dgm:t>
        <a:bodyPr/>
        <a:lstStyle/>
        <a:p>
          <a:endParaRPr lang="en-US"/>
        </a:p>
      </dgm:t>
    </dgm:pt>
    <dgm:pt modelId="{D406D3A6-AE5D-42ED-83A7-8557801F3442}" type="pres">
      <dgm:prSet presAssocID="{185CB42A-4F24-489C-B6B6-A853C6FB24EE}" presName="vert2" presStyleCnt="0"/>
      <dgm:spPr/>
    </dgm:pt>
    <dgm:pt modelId="{1DACA85B-2ADE-4BCF-8571-23E6B0837F27}" type="pres">
      <dgm:prSet presAssocID="{1E9CF88D-BF81-45B3-8EDF-C23D00013C27}" presName="horz3" presStyleCnt="0"/>
      <dgm:spPr/>
    </dgm:pt>
    <dgm:pt modelId="{E3446A02-E66D-482D-A98E-A6EE2B37ACBD}" type="pres">
      <dgm:prSet presAssocID="{1E9CF88D-BF81-45B3-8EDF-C23D00013C27}" presName="horzSpace3" presStyleCnt="0"/>
      <dgm:spPr/>
    </dgm:pt>
    <dgm:pt modelId="{01506104-C05B-4A06-B5E8-9AB8207ADBDA}" type="pres">
      <dgm:prSet presAssocID="{1E9CF88D-BF81-45B3-8EDF-C23D00013C27}" presName="tx3" presStyleLbl="revTx" presStyleIdx="10" presStyleCnt="16"/>
      <dgm:spPr/>
      <dgm:t>
        <a:bodyPr/>
        <a:lstStyle/>
        <a:p>
          <a:endParaRPr lang="en-US"/>
        </a:p>
      </dgm:t>
    </dgm:pt>
    <dgm:pt modelId="{8CB21DD1-AA26-44BC-AFBB-23450F643706}" type="pres">
      <dgm:prSet presAssocID="{1E9CF88D-BF81-45B3-8EDF-C23D00013C27}" presName="vert3" presStyleCnt="0"/>
      <dgm:spPr/>
    </dgm:pt>
    <dgm:pt modelId="{496F9F72-588A-429B-BBE4-ADDDBD1BE95C}" type="pres">
      <dgm:prSet presAssocID="{D1B908E5-1CFC-4537-BEA3-C1E9BAE721B0}" presName="thinLine3" presStyleLbl="callout" presStyleIdx="6" presStyleCnt="11"/>
      <dgm:spPr/>
    </dgm:pt>
    <dgm:pt modelId="{96150BCB-A7A5-4F28-99DC-4F32055601AA}" type="pres">
      <dgm:prSet presAssocID="{9E89AB9E-20E0-4FDD-B232-B272230D5B95}" presName="horz3" presStyleCnt="0"/>
      <dgm:spPr/>
    </dgm:pt>
    <dgm:pt modelId="{ED987BC4-ED7D-4A58-93F0-B8A6A28B2E84}" type="pres">
      <dgm:prSet presAssocID="{9E89AB9E-20E0-4FDD-B232-B272230D5B95}" presName="horzSpace3" presStyleCnt="0"/>
      <dgm:spPr/>
    </dgm:pt>
    <dgm:pt modelId="{22E55172-535E-41EF-A409-A2CE48490F47}" type="pres">
      <dgm:prSet presAssocID="{9E89AB9E-20E0-4FDD-B232-B272230D5B95}" presName="tx3" presStyleLbl="revTx" presStyleIdx="11" presStyleCnt="16"/>
      <dgm:spPr/>
      <dgm:t>
        <a:bodyPr/>
        <a:lstStyle/>
        <a:p>
          <a:endParaRPr lang="en-US"/>
        </a:p>
      </dgm:t>
    </dgm:pt>
    <dgm:pt modelId="{D360F3EB-43C6-4745-B4B4-A3BC16B43D19}" type="pres">
      <dgm:prSet presAssocID="{9E89AB9E-20E0-4FDD-B232-B272230D5B95}" presName="vert3" presStyleCnt="0"/>
      <dgm:spPr/>
    </dgm:pt>
    <dgm:pt modelId="{2CC47CDC-899C-4093-B469-729397C61674}" type="pres">
      <dgm:prSet presAssocID="{F120C3B0-3BFA-4B47-974E-6EDFF538D159}" presName="thinLine3" presStyleLbl="callout" presStyleIdx="7" presStyleCnt="11"/>
      <dgm:spPr/>
    </dgm:pt>
    <dgm:pt modelId="{30CAF5CF-4872-4A18-A7E5-52A37A593A1A}" type="pres">
      <dgm:prSet presAssocID="{75C08E33-5CF2-4EF4-AEB3-D9E0B9C9735D}" presName="horz3" presStyleCnt="0"/>
      <dgm:spPr/>
    </dgm:pt>
    <dgm:pt modelId="{33054E01-0AF9-4C4F-A4F7-FFD012A8FFD7}" type="pres">
      <dgm:prSet presAssocID="{75C08E33-5CF2-4EF4-AEB3-D9E0B9C9735D}" presName="horzSpace3" presStyleCnt="0"/>
      <dgm:spPr/>
    </dgm:pt>
    <dgm:pt modelId="{AA1F1BD3-BE07-43E4-9172-BDEDEA89D05F}" type="pres">
      <dgm:prSet presAssocID="{75C08E33-5CF2-4EF4-AEB3-D9E0B9C9735D}" presName="tx3" presStyleLbl="revTx" presStyleIdx="12" presStyleCnt="16"/>
      <dgm:spPr/>
      <dgm:t>
        <a:bodyPr/>
        <a:lstStyle/>
        <a:p>
          <a:endParaRPr lang="en-US"/>
        </a:p>
      </dgm:t>
    </dgm:pt>
    <dgm:pt modelId="{CB0F94C0-F106-4582-ACE5-8514F50A6B2C}" type="pres">
      <dgm:prSet presAssocID="{75C08E33-5CF2-4EF4-AEB3-D9E0B9C9735D}" presName="vert3" presStyleCnt="0"/>
      <dgm:spPr/>
    </dgm:pt>
    <dgm:pt modelId="{E60F59E0-1684-4F71-83F7-212972EC045C}" type="pres">
      <dgm:prSet presAssocID="{185CB42A-4F24-489C-B6B6-A853C6FB24EE}" presName="thinLine2b" presStyleLbl="callout" presStyleIdx="8" presStyleCnt="11"/>
      <dgm:spPr/>
    </dgm:pt>
    <dgm:pt modelId="{31848404-DA6B-4C19-B696-FA0B474B8233}" type="pres">
      <dgm:prSet presAssocID="{185CB42A-4F24-489C-B6B6-A853C6FB24EE}" presName="vertSpace2b" presStyleCnt="0"/>
      <dgm:spPr/>
    </dgm:pt>
    <dgm:pt modelId="{669591DB-8E48-4E13-9BF3-26D43EF8C979}" type="pres">
      <dgm:prSet presAssocID="{3FFCEF0D-AFA0-43CE-8701-B8FC8EC42E95}" presName="horz2" presStyleCnt="0"/>
      <dgm:spPr/>
    </dgm:pt>
    <dgm:pt modelId="{BA7F852D-EC88-4D44-949B-F2DCC035C1BA}" type="pres">
      <dgm:prSet presAssocID="{3FFCEF0D-AFA0-43CE-8701-B8FC8EC42E95}" presName="horzSpace2" presStyleCnt="0"/>
      <dgm:spPr/>
    </dgm:pt>
    <dgm:pt modelId="{1DE29945-A519-4DA6-A55F-498C1BC0B458}" type="pres">
      <dgm:prSet presAssocID="{3FFCEF0D-AFA0-43CE-8701-B8FC8EC42E95}" presName="tx2" presStyleLbl="revTx" presStyleIdx="13" presStyleCnt="16"/>
      <dgm:spPr/>
      <dgm:t>
        <a:bodyPr/>
        <a:lstStyle/>
        <a:p>
          <a:endParaRPr lang="en-US"/>
        </a:p>
      </dgm:t>
    </dgm:pt>
    <dgm:pt modelId="{B85BBD86-59D7-4E80-8D0C-A6C49FECC4B9}" type="pres">
      <dgm:prSet presAssocID="{3FFCEF0D-AFA0-43CE-8701-B8FC8EC42E95}" presName="vert2" presStyleCnt="0"/>
      <dgm:spPr/>
    </dgm:pt>
    <dgm:pt modelId="{12C38554-1D48-4D95-B1E2-11D7E46A6802}" type="pres">
      <dgm:prSet presAssocID="{47B4E56D-BF23-4C35-9619-B2B342A6679C}" presName="horz3" presStyleCnt="0"/>
      <dgm:spPr/>
    </dgm:pt>
    <dgm:pt modelId="{139AB776-5030-44BF-9431-F204EDB40B76}" type="pres">
      <dgm:prSet presAssocID="{47B4E56D-BF23-4C35-9619-B2B342A6679C}" presName="horzSpace3" presStyleCnt="0"/>
      <dgm:spPr/>
    </dgm:pt>
    <dgm:pt modelId="{CF689DD5-5808-48BF-801A-594FA8A564B8}" type="pres">
      <dgm:prSet presAssocID="{47B4E56D-BF23-4C35-9619-B2B342A6679C}" presName="tx3" presStyleLbl="revTx" presStyleIdx="14" presStyleCnt="16"/>
      <dgm:spPr/>
      <dgm:t>
        <a:bodyPr/>
        <a:lstStyle/>
        <a:p>
          <a:endParaRPr lang="en-US"/>
        </a:p>
      </dgm:t>
    </dgm:pt>
    <dgm:pt modelId="{ACBD674A-C663-485C-8917-D23BD19F3DD0}" type="pres">
      <dgm:prSet presAssocID="{47B4E56D-BF23-4C35-9619-B2B342A6679C}" presName="vert3" presStyleCnt="0"/>
      <dgm:spPr/>
    </dgm:pt>
    <dgm:pt modelId="{9D50391B-59BA-408C-9CF2-FEED523BEEC8}" type="pres">
      <dgm:prSet presAssocID="{9AA44AEE-432D-4A7F-B77E-0B3B4A65257F}" presName="thinLine3" presStyleLbl="callout" presStyleIdx="9" presStyleCnt="11"/>
      <dgm:spPr/>
    </dgm:pt>
    <dgm:pt modelId="{D63798B0-7DB1-4BE0-B4DC-742E4CBA3F5D}" type="pres">
      <dgm:prSet presAssocID="{EC7CC9A1-0DCB-4026-972D-701384900F8F}" presName="horz3" presStyleCnt="0"/>
      <dgm:spPr/>
    </dgm:pt>
    <dgm:pt modelId="{55DD93E6-9806-4409-A3AA-B234502684FA}" type="pres">
      <dgm:prSet presAssocID="{EC7CC9A1-0DCB-4026-972D-701384900F8F}" presName="horzSpace3" presStyleCnt="0"/>
      <dgm:spPr/>
    </dgm:pt>
    <dgm:pt modelId="{23155573-DA8B-426A-B0D4-628C6A00E5C7}" type="pres">
      <dgm:prSet presAssocID="{EC7CC9A1-0DCB-4026-972D-701384900F8F}" presName="tx3" presStyleLbl="revTx" presStyleIdx="15" presStyleCnt="16"/>
      <dgm:spPr/>
      <dgm:t>
        <a:bodyPr/>
        <a:lstStyle/>
        <a:p>
          <a:endParaRPr lang="en-US"/>
        </a:p>
      </dgm:t>
    </dgm:pt>
    <dgm:pt modelId="{E524D12F-65E6-4203-AB91-4520E7BD0924}" type="pres">
      <dgm:prSet presAssocID="{EC7CC9A1-0DCB-4026-972D-701384900F8F}" presName="vert3" presStyleCnt="0"/>
      <dgm:spPr/>
    </dgm:pt>
    <dgm:pt modelId="{57583794-3EFC-4334-AB3A-592CAD6FFE90}" type="pres">
      <dgm:prSet presAssocID="{3FFCEF0D-AFA0-43CE-8701-B8FC8EC42E95}" presName="thinLine2b" presStyleLbl="callout" presStyleIdx="10" presStyleCnt="11"/>
      <dgm:spPr/>
    </dgm:pt>
    <dgm:pt modelId="{02E5DD5E-0E09-4195-982A-24B6143B3D1C}" type="pres">
      <dgm:prSet presAssocID="{3FFCEF0D-AFA0-43CE-8701-B8FC8EC42E95}" presName="vertSpace2b" presStyleCnt="0"/>
      <dgm:spPr/>
    </dgm:pt>
  </dgm:ptLst>
  <dgm:cxnLst>
    <dgm:cxn modelId="{6BAD93FF-9AB8-49E0-A1A3-9AC23B6F5A7F}" type="presOf" srcId="{185CB42A-4F24-489C-B6B6-A853C6FB24EE}" destId="{50DE38C2-1133-4E35-BCA4-9A1BAD57FED5}" srcOrd="0" destOrd="0" presId="urn:microsoft.com/office/officeart/2008/layout/LinedList"/>
    <dgm:cxn modelId="{793D3C20-BA00-4B95-83CA-1B3F06487181}" type="presOf" srcId="{32BC6197-2B66-4EC7-AD60-A7E81170B22A}" destId="{F31969BC-1078-4C16-A0D7-6A00ED6C44DE}" srcOrd="0" destOrd="0" presId="urn:microsoft.com/office/officeart/2008/layout/LinedList"/>
    <dgm:cxn modelId="{84937D5C-7FF9-4791-A279-692FBE963C30}" type="presOf" srcId="{F54BE52E-F7EB-481D-8105-2DD81C736746}" destId="{64BFB89D-3EFA-4B37-BABE-9CF0167DE04B}" srcOrd="0" destOrd="0" presId="urn:microsoft.com/office/officeart/2008/layout/LinedList"/>
    <dgm:cxn modelId="{FC70BC48-EFE8-4447-A2C7-7AD70C9E2A4F}" srcId="{185CB42A-4F24-489C-B6B6-A853C6FB24EE}" destId="{9E89AB9E-20E0-4FDD-B232-B272230D5B95}" srcOrd="1" destOrd="0" parTransId="{595D5CE9-F37C-4889-BAB0-29A8FB7B1095}" sibTransId="{F120C3B0-3BFA-4B47-974E-6EDFF538D159}"/>
    <dgm:cxn modelId="{EF6197E2-E9CB-45AB-A386-FE90E115F04A}" srcId="{4112AC3C-AA60-491B-B803-59B909D86C0F}" destId="{33A20620-4C49-458A-AB24-5000EF9E185D}" srcOrd="0" destOrd="0" parTransId="{9DF4A504-6E7E-41D0-8563-7BEB113199C2}" sibTransId="{AF4C31E9-C9E7-44A8-99A9-17DD5BA566E5}"/>
    <dgm:cxn modelId="{9C39FC25-5CEE-4BD3-9925-282075DFCF7C}" srcId="{6A965AA5-4006-406C-B4FE-E5ED9A68AA2B}" destId="{D6C2889D-ACFA-479F-9F40-823E3639F99F}" srcOrd="2" destOrd="0" parTransId="{96579B2F-EE67-4750-B665-58AE49EC8115}" sibTransId="{DEAAD8A2-4715-488A-A84D-D6A4842B0F40}"/>
    <dgm:cxn modelId="{07CD68D7-4298-4BDF-8623-C02B7A9BA62A}" srcId="{185CB42A-4F24-489C-B6B6-A853C6FB24EE}" destId="{75C08E33-5CF2-4EF4-AEB3-D9E0B9C9735D}" srcOrd="2" destOrd="0" parTransId="{01971A49-F266-4A6C-B654-C6BEC3E12F18}" sibTransId="{80FD1E07-F43C-433C-95A2-396361A5E0BD}"/>
    <dgm:cxn modelId="{EB234460-93B9-4ADD-A1A2-4B7BD82C1297}" type="presOf" srcId="{33A20620-4C49-458A-AB24-5000EF9E185D}" destId="{13EFA3B1-974E-43B3-AA48-3E3332952EDC}" srcOrd="0" destOrd="0" presId="urn:microsoft.com/office/officeart/2008/layout/LinedList"/>
    <dgm:cxn modelId="{8FB04CB7-2A78-4936-B9BF-463FBA59E00E}" srcId="{50A8CB78-4696-40D1-A226-6D929CE61417}" destId="{4112AC3C-AA60-491B-B803-59B909D86C0F}" srcOrd="0" destOrd="0" parTransId="{53EC2CA3-A888-4C31-93C6-49C9ED254823}" sibTransId="{32906D92-7DE5-4B75-A732-78DA4A92E8F3}"/>
    <dgm:cxn modelId="{7BBAAB81-1612-447F-A72C-BD64CB38B7EA}" srcId="{3FFCEF0D-AFA0-43CE-8701-B8FC8EC42E95}" destId="{EC7CC9A1-0DCB-4026-972D-701384900F8F}" srcOrd="1" destOrd="0" parTransId="{30CCD433-8835-4EE9-99AB-663E3F9F39B3}" sibTransId="{B10C62C1-B55B-403F-8954-2B90436AAB71}"/>
    <dgm:cxn modelId="{108BA41A-B6B1-4F0B-B330-1097DBB94C84}" srcId="{4112AC3C-AA60-491B-B803-59B909D86C0F}" destId="{7C40F747-627C-42BE-8012-74B03D117634}" srcOrd="1" destOrd="0" parTransId="{7AD9C17B-A9C9-450F-8210-804E8A700DF4}" sibTransId="{C6C08BB5-47D2-4B94-B397-6D726F408FEC}"/>
    <dgm:cxn modelId="{D4FF2CEC-C037-4E9A-AAA0-B9CEA2213D28}" srcId="{6ADA3862-608E-4CCE-8BAF-EE268AD9C334}" destId="{50A8CB78-4696-40D1-A226-6D929CE61417}" srcOrd="1" destOrd="0" parTransId="{AB8AAFAA-14EE-4D3E-9992-3F09961BF502}" sibTransId="{FEDA7A72-5F1B-4887-AC33-2A06414AB4B1}"/>
    <dgm:cxn modelId="{7603CE02-13E9-4496-A622-7BC7FE1AE267}" type="presOf" srcId="{1E9CF88D-BF81-45B3-8EDF-C23D00013C27}" destId="{01506104-C05B-4A06-B5E8-9AB8207ADBDA}" srcOrd="0" destOrd="0" presId="urn:microsoft.com/office/officeart/2008/layout/LinedList"/>
    <dgm:cxn modelId="{1B38ACE6-2C33-43F9-82C3-517CDC080E5B}" type="presOf" srcId="{3FFCEF0D-AFA0-43CE-8701-B8FC8EC42E95}" destId="{1DE29945-A519-4DA6-A55F-498C1BC0B458}" srcOrd="0" destOrd="0" presId="urn:microsoft.com/office/officeart/2008/layout/LinedList"/>
    <dgm:cxn modelId="{D01EB038-9B5C-418E-B8B9-815D8308C60C}" type="presOf" srcId="{7C40F747-627C-42BE-8012-74B03D117634}" destId="{3C125D1C-C2BD-47D6-BC4E-1D87B697D843}" srcOrd="0" destOrd="0" presId="urn:microsoft.com/office/officeart/2008/layout/LinedList"/>
    <dgm:cxn modelId="{43AE2527-CC1A-4FD9-989E-ACC97D1B173C}" srcId="{185CB42A-4F24-489C-B6B6-A853C6FB24EE}" destId="{1E9CF88D-BF81-45B3-8EDF-C23D00013C27}" srcOrd="0" destOrd="0" parTransId="{F6811ACF-806B-472B-8A54-FED66CCF0AB4}" sibTransId="{D1B908E5-1CFC-4537-BEA3-C1E9BAE721B0}"/>
    <dgm:cxn modelId="{66BD59BA-0B8B-4351-A401-F41E09D041CB}" srcId="{4112AC3C-AA60-491B-B803-59B909D86C0F}" destId="{A7E003CE-5CDB-45F5-963A-F78D56C08D3B}" srcOrd="2" destOrd="0" parTransId="{E662FB09-D623-4AB9-AC18-1BF433D984F6}" sibTransId="{0E6B58BC-6C0D-467C-8A11-FAFB81A8D1E4}"/>
    <dgm:cxn modelId="{EC9B31B4-25B4-47FC-999F-706A85BC1F56}" type="presOf" srcId="{75C08E33-5CF2-4EF4-AEB3-D9E0B9C9735D}" destId="{AA1F1BD3-BE07-43E4-9172-BDEDEA89D05F}" srcOrd="0" destOrd="0" presId="urn:microsoft.com/office/officeart/2008/layout/LinedList"/>
    <dgm:cxn modelId="{1FD44BDD-87D5-4262-96A4-F414F2DC3B7E}" type="presOf" srcId="{47B4E56D-BF23-4C35-9619-B2B342A6679C}" destId="{CF689DD5-5808-48BF-801A-594FA8A564B8}" srcOrd="0" destOrd="0" presId="urn:microsoft.com/office/officeart/2008/layout/LinedList"/>
    <dgm:cxn modelId="{B4B5DEE1-C1FD-4C08-B323-47C8CB0A489A}" type="presOf" srcId="{4112AC3C-AA60-491B-B803-59B909D86C0F}" destId="{6A7D3D68-100C-4CD0-B54A-97A4355F6A3B}" srcOrd="0" destOrd="0" presId="urn:microsoft.com/office/officeart/2008/layout/LinedList"/>
    <dgm:cxn modelId="{F7673918-912A-4E2D-92C5-5E50FE204DCF}" type="presOf" srcId="{9E89AB9E-20E0-4FDD-B232-B272230D5B95}" destId="{22E55172-535E-41EF-A409-A2CE48490F47}" srcOrd="0" destOrd="0" presId="urn:microsoft.com/office/officeart/2008/layout/LinedList"/>
    <dgm:cxn modelId="{858D43BF-9AE7-4777-ACFB-052155346A02}" srcId="{50A8CB78-4696-40D1-A226-6D929CE61417}" destId="{3FFCEF0D-AFA0-43CE-8701-B8FC8EC42E95}" srcOrd="2" destOrd="0" parTransId="{C166323D-D9FD-4D3B-93FA-0DBA25405976}" sibTransId="{12A2473F-A408-4126-AA80-A96EB61E422E}"/>
    <dgm:cxn modelId="{28719A4F-21D9-4D09-84E8-CD1275B56693}" type="presOf" srcId="{EC7CC9A1-0DCB-4026-972D-701384900F8F}" destId="{23155573-DA8B-426A-B0D4-628C6A00E5C7}" srcOrd="0" destOrd="0" presId="urn:microsoft.com/office/officeart/2008/layout/LinedList"/>
    <dgm:cxn modelId="{F3AAA1F6-8707-437B-BEFE-B8291CB8D0E9}" type="presOf" srcId="{50A8CB78-4696-40D1-A226-6D929CE61417}" destId="{86F515D7-5391-4EDC-BAC4-FD1BA46791DA}" srcOrd="0" destOrd="0" presId="urn:microsoft.com/office/officeart/2008/layout/LinedList"/>
    <dgm:cxn modelId="{A0FC4DD1-6F8E-4005-A553-20FA46B6C843}" type="presOf" srcId="{6A965AA5-4006-406C-B4FE-E5ED9A68AA2B}" destId="{B704946F-0362-415E-95CA-6064017162AB}" srcOrd="0" destOrd="0" presId="urn:microsoft.com/office/officeart/2008/layout/LinedList"/>
    <dgm:cxn modelId="{C50E61B3-2F82-4E00-8750-B394AEF78C53}" srcId="{50A8CB78-4696-40D1-A226-6D929CE61417}" destId="{185CB42A-4F24-489C-B6B6-A853C6FB24EE}" srcOrd="1" destOrd="0" parTransId="{0367503B-11BA-4DB5-AC91-7B2AB37D48A9}" sibTransId="{9A353001-0BFA-447C-90AB-00DB10C8C359}"/>
    <dgm:cxn modelId="{84BD31F8-6437-413D-98EC-5D885062B050}" srcId="{6A965AA5-4006-406C-B4FE-E5ED9A68AA2B}" destId="{32BC6197-2B66-4EC7-AD60-A7E81170B22A}" srcOrd="0" destOrd="0" parTransId="{7FB5F430-E021-428A-8396-CCCF6024170D}" sibTransId="{FE20CA17-31B1-4D75-AFEF-1D7C25B1E748}"/>
    <dgm:cxn modelId="{B224E427-1897-470A-B8B7-9D278A08E280}" srcId="{6A965AA5-4006-406C-B4FE-E5ED9A68AA2B}" destId="{F54BE52E-F7EB-481D-8105-2DD81C736746}" srcOrd="1" destOrd="0" parTransId="{8774078D-FD29-4D06-A69B-8A636736CD34}" sibTransId="{DA649705-833F-4363-870F-882B305610C9}"/>
    <dgm:cxn modelId="{F2DC5527-1B4D-46A5-AE5C-3A06D0EBFC87}" type="presOf" srcId="{6ADA3862-608E-4CCE-8BAF-EE268AD9C334}" destId="{530079CF-702C-4C0B-93F2-6573370F6326}" srcOrd="0" destOrd="0" presId="urn:microsoft.com/office/officeart/2008/layout/LinedList"/>
    <dgm:cxn modelId="{CE1AF690-6829-49F2-8D3F-E8844209FE97}" srcId="{6ADA3862-608E-4CCE-8BAF-EE268AD9C334}" destId="{6A965AA5-4006-406C-B4FE-E5ED9A68AA2B}" srcOrd="0" destOrd="0" parTransId="{BBFC4256-EFE3-4433-837C-26E555B709E5}" sibTransId="{82445D2B-5E69-4A37-8B6E-DA997190E737}"/>
    <dgm:cxn modelId="{8B9869E8-139E-43A4-8461-DBB7B03CE8BC}" srcId="{3FFCEF0D-AFA0-43CE-8701-B8FC8EC42E95}" destId="{47B4E56D-BF23-4C35-9619-B2B342A6679C}" srcOrd="0" destOrd="0" parTransId="{8DD4D03B-F626-4ADE-B40D-C3BE405982E0}" sibTransId="{9AA44AEE-432D-4A7F-B77E-0B3B4A65257F}"/>
    <dgm:cxn modelId="{F6AB5C55-25AB-4E40-BE7C-F0B2A0639632}" type="presOf" srcId="{D6C2889D-ACFA-479F-9F40-823E3639F99F}" destId="{053CD612-623C-4C09-BEF3-8896E0AF9791}" srcOrd="0" destOrd="0" presId="urn:microsoft.com/office/officeart/2008/layout/LinedList"/>
    <dgm:cxn modelId="{DF4ED728-50D5-48C4-8123-D1BB28598438}" type="presOf" srcId="{A7E003CE-5CDB-45F5-963A-F78D56C08D3B}" destId="{295129F2-4A0B-4C92-8484-652D4E820A10}" srcOrd="0" destOrd="0" presId="urn:microsoft.com/office/officeart/2008/layout/LinedList"/>
    <dgm:cxn modelId="{5D3AE681-3818-4FB2-8A8A-1D66B84DD402}" type="presParOf" srcId="{530079CF-702C-4C0B-93F2-6573370F6326}" destId="{F3D7822B-547B-4C5A-B0B1-C4A164D029C2}" srcOrd="0" destOrd="0" presId="urn:microsoft.com/office/officeart/2008/layout/LinedList"/>
    <dgm:cxn modelId="{96DF8D9E-D301-4F45-AE0B-1C8216D1A0E7}" type="presParOf" srcId="{530079CF-702C-4C0B-93F2-6573370F6326}" destId="{1AF0D570-90E6-4E75-9C22-DC9E27310121}" srcOrd="1" destOrd="0" presId="urn:microsoft.com/office/officeart/2008/layout/LinedList"/>
    <dgm:cxn modelId="{84CCF9DB-2B5D-41CF-A36E-CC882041E192}" type="presParOf" srcId="{1AF0D570-90E6-4E75-9C22-DC9E27310121}" destId="{B704946F-0362-415E-95CA-6064017162AB}" srcOrd="0" destOrd="0" presId="urn:microsoft.com/office/officeart/2008/layout/LinedList"/>
    <dgm:cxn modelId="{2EB0824C-C48F-4CCB-9BA4-81E3689D0124}" type="presParOf" srcId="{1AF0D570-90E6-4E75-9C22-DC9E27310121}" destId="{78A3E21A-F841-4B72-A415-511AD7CB47D9}" srcOrd="1" destOrd="0" presId="urn:microsoft.com/office/officeart/2008/layout/LinedList"/>
    <dgm:cxn modelId="{A513393A-6D7D-4BFA-8BAE-673B96BE2FE8}" type="presParOf" srcId="{78A3E21A-F841-4B72-A415-511AD7CB47D9}" destId="{24EB034F-83B4-4902-BD05-95281E12D805}" srcOrd="0" destOrd="0" presId="urn:microsoft.com/office/officeart/2008/layout/LinedList"/>
    <dgm:cxn modelId="{A8177BBB-96A5-409C-86BE-79BBA4489A59}" type="presParOf" srcId="{78A3E21A-F841-4B72-A415-511AD7CB47D9}" destId="{0FCE77C5-2BA3-4F4F-8B43-66499A0B1500}" srcOrd="1" destOrd="0" presId="urn:microsoft.com/office/officeart/2008/layout/LinedList"/>
    <dgm:cxn modelId="{37B8578A-CE70-48CD-B883-D0B11E25DFC8}" type="presParOf" srcId="{0FCE77C5-2BA3-4F4F-8B43-66499A0B1500}" destId="{C0F045B6-0625-438D-8548-451DA7D0763F}" srcOrd="0" destOrd="0" presId="urn:microsoft.com/office/officeart/2008/layout/LinedList"/>
    <dgm:cxn modelId="{033DFAE6-7502-4892-AD6C-5C9698D2877A}" type="presParOf" srcId="{0FCE77C5-2BA3-4F4F-8B43-66499A0B1500}" destId="{F31969BC-1078-4C16-A0D7-6A00ED6C44DE}" srcOrd="1" destOrd="0" presId="urn:microsoft.com/office/officeart/2008/layout/LinedList"/>
    <dgm:cxn modelId="{47B9AD18-1C58-49A0-91DB-1744145907A8}" type="presParOf" srcId="{0FCE77C5-2BA3-4F4F-8B43-66499A0B1500}" destId="{83C581BD-BF2C-4F3F-9015-BC791F433B05}" srcOrd="2" destOrd="0" presId="urn:microsoft.com/office/officeart/2008/layout/LinedList"/>
    <dgm:cxn modelId="{CCE6B49E-56F9-497F-83AA-1E64A59CAFA0}" type="presParOf" srcId="{78A3E21A-F841-4B72-A415-511AD7CB47D9}" destId="{F552B506-DD53-41EE-B876-62E90F1071BD}" srcOrd="2" destOrd="0" presId="urn:microsoft.com/office/officeart/2008/layout/LinedList"/>
    <dgm:cxn modelId="{369399F7-3A3D-45DF-90E9-D69B6BA5E509}" type="presParOf" srcId="{78A3E21A-F841-4B72-A415-511AD7CB47D9}" destId="{87D9C296-79AF-4E47-AC23-F2233BE62C2C}" srcOrd="3" destOrd="0" presId="urn:microsoft.com/office/officeart/2008/layout/LinedList"/>
    <dgm:cxn modelId="{8D37EA7B-401C-410F-9C39-FCF0C9C11FBB}" type="presParOf" srcId="{78A3E21A-F841-4B72-A415-511AD7CB47D9}" destId="{CABE2591-2A8C-4286-B57D-5ABB89C963E7}" srcOrd="4" destOrd="0" presId="urn:microsoft.com/office/officeart/2008/layout/LinedList"/>
    <dgm:cxn modelId="{164B268E-125C-4EBF-AE25-DA6D3729A2CC}" type="presParOf" srcId="{CABE2591-2A8C-4286-B57D-5ABB89C963E7}" destId="{7D5F7811-F891-4167-A42A-21A02C1EB013}" srcOrd="0" destOrd="0" presId="urn:microsoft.com/office/officeart/2008/layout/LinedList"/>
    <dgm:cxn modelId="{AAE5006B-F79C-4360-8057-0C91D4105683}" type="presParOf" srcId="{CABE2591-2A8C-4286-B57D-5ABB89C963E7}" destId="{64BFB89D-3EFA-4B37-BABE-9CF0167DE04B}" srcOrd="1" destOrd="0" presId="urn:microsoft.com/office/officeart/2008/layout/LinedList"/>
    <dgm:cxn modelId="{041E2ECB-96F5-48F0-8270-C1D468DB949B}" type="presParOf" srcId="{CABE2591-2A8C-4286-B57D-5ABB89C963E7}" destId="{D86AB18B-35EB-4CE1-8CFA-1D83266A3E4A}" srcOrd="2" destOrd="0" presId="urn:microsoft.com/office/officeart/2008/layout/LinedList"/>
    <dgm:cxn modelId="{E5E26DB1-C3C5-44E0-9275-B93C9F7B6454}" type="presParOf" srcId="{78A3E21A-F841-4B72-A415-511AD7CB47D9}" destId="{E7945E3E-A088-49F7-B537-036A23457A30}" srcOrd="5" destOrd="0" presId="urn:microsoft.com/office/officeart/2008/layout/LinedList"/>
    <dgm:cxn modelId="{63E0F234-6DA0-4931-A76D-7655F543500F}" type="presParOf" srcId="{78A3E21A-F841-4B72-A415-511AD7CB47D9}" destId="{974BC06A-DD0B-49E8-9CB4-A496CB089752}" srcOrd="6" destOrd="0" presId="urn:microsoft.com/office/officeart/2008/layout/LinedList"/>
    <dgm:cxn modelId="{E9DDA9F7-6934-46B8-BCE0-20609B245E42}" type="presParOf" srcId="{78A3E21A-F841-4B72-A415-511AD7CB47D9}" destId="{D45EAE1F-6BD6-4B4C-97A1-C8EABBC76857}" srcOrd="7" destOrd="0" presId="urn:microsoft.com/office/officeart/2008/layout/LinedList"/>
    <dgm:cxn modelId="{10B4F7C4-0F03-4AE9-BE0F-1B48047373AC}" type="presParOf" srcId="{D45EAE1F-6BD6-4B4C-97A1-C8EABBC76857}" destId="{4D628961-923F-41E8-8FF7-1B0428640C11}" srcOrd="0" destOrd="0" presId="urn:microsoft.com/office/officeart/2008/layout/LinedList"/>
    <dgm:cxn modelId="{F83A484D-BDA0-4E70-A9A2-DC291A725FBA}" type="presParOf" srcId="{D45EAE1F-6BD6-4B4C-97A1-C8EABBC76857}" destId="{053CD612-623C-4C09-BEF3-8896E0AF9791}" srcOrd="1" destOrd="0" presId="urn:microsoft.com/office/officeart/2008/layout/LinedList"/>
    <dgm:cxn modelId="{DDB7E386-06A4-4AF5-905B-3922F92E32F3}" type="presParOf" srcId="{D45EAE1F-6BD6-4B4C-97A1-C8EABBC76857}" destId="{AFA2060F-4E84-49D3-B6DD-954E74E958B6}" srcOrd="2" destOrd="0" presId="urn:microsoft.com/office/officeart/2008/layout/LinedList"/>
    <dgm:cxn modelId="{078A6FDE-43DB-436D-A108-BC85B49F34B1}" type="presParOf" srcId="{78A3E21A-F841-4B72-A415-511AD7CB47D9}" destId="{F3B6DCB0-CF2B-43DB-AB4F-4B076733DC77}" srcOrd="8" destOrd="0" presId="urn:microsoft.com/office/officeart/2008/layout/LinedList"/>
    <dgm:cxn modelId="{0A59BA14-BA2B-484F-AA99-A38E47D19DFF}" type="presParOf" srcId="{78A3E21A-F841-4B72-A415-511AD7CB47D9}" destId="{3862E78F-F4F8-4A57-AB60-D2ABD041BCF0}" srcOrd="9" destOrd="0" presId="urn:microsoft.com/office/officeart/2008/layout/LinedList"/>
    <dgm:cxn modelId="{B8D806A4-13CF-4E13-90CE-E344086434A6}" type="presParOf" srcId="{530079CF-702C-4C0B-93F2-6573370F6326}" destId="{AA6C9F72-4241-4BAB-8A46-B3E859492BD4}" srcOrd="2" destOrd="0" presId="urn:microsoft.com/office/officeart/2008/layout/LinedList"/>
    <dgm:cxn modelId="{840D0C58-702A-4542-B4DC-099FCE5CB7A5}" type="presParOf" srcId="{530079CF-702C-4C0B-93F2-6573370F6326}" destId="{467BE16E-A44E-49C8-9284-6CB78A20C487}" srcOrd="3" destOrd="0" presId="urn:microsoft.com/office/officeart/2008/layout/LinedList"/>
    <dgm:cxn modelId="{55BF8153-55CD-4ECC-A379-19396D8F29B6}" type="presParOf" srcId="{467BE16E-A44E-49C8-9284-6CB78A20C487}" destId="{86F515D7-5391-4EDC-BAC4-FD1BA46791DA}" srcOrd="0" destOrd="0" presId="urn:microsoft.com/office/officeart/2008/layout/LinedList"/>
    <dgm:cxn modelId="{9DB203AE-1554-458D-B2E7-8FF863F00320}" type="presParOf" srcId="{467BE16E-A44E-49C8-9284-6CB78A20C487}" destId="{9723B752-EA69-40BB-BAD7-A46E90EB7011}" srcOrd="1" destOrd="0" presId="urn:microsoft.com/office/officeart/2008/layout/LinedList"/>
    <dgm:cxn modelId="{702DC320-F943-45E9-A5D6-D4157B800B8D}" type="presParOf" srcId="{9723B752-EA69-40BB-BAD7-A46E90EB7011}" destId="{0BF59F58-7B15-407B-B14E-4E734B0C2ED9}" srcOrd="0" destOrd="0" presId="urn:microsoft.com/office/officeart/2008/layout/LinedList"/>
    <dgm:cxn modelId="{5E7DAEE9-78D5-4F8C-ABC6-6BC2D45FF9E7}" type="presParOf" srcId="{9723B752-EA69-40BB-BAD7-A46E90EB7011}" destId="{E7F64B04-D028-42A0-B07A-D4CFDF967754}" srcOrd="1" destOrd="0" presId="urn:microsoft.com/office/officeart/2008/layout/LinedList"/>
    <dgm:cxn modelId="{A338B4E1-D697-463D-8824-694CF35F0604}" type="presParOf" srcId="{E7F64B04-D028-42A0-B07A-D4CFDF967754}" destId="{5C593BCD-5521-4118-9C47-DFE6915119B5}" srcOrd="0" destOrd="0" presId="urn:microsoft.com/office/officeart/2008/layout/LinedList"/>
    <dgm:cxn modelId="{4FD96348-E580-4610-B548-305BD9420A77}" type="presParOf" srcId="{E7F64B04-D028-42A0-B07A-D4CFDF967754}" destId="{6A7D3D68-100C-4CD0-B54A-97A4355F6A3B}" srcOrd="1" destOrd="0" presId="urn:microsoft.com/office/officeart/2008/layout/LinedList"/>
    <dgm:cxn modelId="{0051820C-A0FB-4731-9EBC-E2F72F28E8D0}" type="presParOf" srcId="{E7F64B04-D028-42A0-B07A-D4CFDF967754}" destId="{9A700C24-4824-483E-92C9-A99FC54C20F1}" srcOrd="2" destOrd="0" presId="urn:microsoft.com/office/officeart/2008/layout/LinedList"/>
    <dgm:cxn modelId="{F168A02A-641F-4D90-9857-7F1CAF938679}" type="presParOf" srcId="{9A700C24-4824-483E-92C9-A99FC54C20F1}" destId="{BB04C063-BE04-436B-961D-9FC9A0CEA415}" srcOrd="0" destOrd="0" presId="urn:microsoft.com/office/officeart/2008/layout/LinedList"/>
    <dgm:cxn modelId="{B80C0611-A62E-422D-9B2E-6036EF6DF8B8}" type="presParOf" srcId="{BB04C063-BE04-436B-961D-9FC9A0CEA415}" destId="{029A1063-2B1E-4A4C-BD2B-74DD81450B4D}" srcOrd="0" destOrd="0" presId="urn:microsoft.com/office/officeart/2008/layout/LinedList"/>
    <dgm:cxn modelId="{D73BBB8F-C82C-4D1D-81EF-A4F1983D7338}" type="presParOf" srcId="{BB04C063-BE04-436B-961D-9FC9A0CEA415}" destId="{13EFA3B1-974E-43B3-AA48-3E3332952EDC}" srcOrd="1" destOrd="0" presId="urn:microsoft.com/office/officeart/2008/layout/LinedList"/>
    <dgm:cxn modelId="{C15E4765-5E86-4AF6-A0B7-F432D3009F6A}" type="presParOf" srcId="{BB04C063-BE04-436B-961D-9FC9A0CEA415}" destId="{29B2F2CA-B658-46A6-A78C-0898517FEDA1}" srcOrd="2" destOrd="0" presId="urn:microsoft.com/office/officeart/2008/layout/LinedList"/>
    <dgm:cxn modelId="{F71A32B9-46F9-4650-8F30-EEE7322BEE8D}" type="presParOf" srcId="{9A700C24-4824-483E-92C9-A99FC54C20F1}" destId="{CE1BB146-55EF-4A37-BE18-A763135F04C6}" srcOrd="1" destOrd="0" presId="urn:microsoft.com/office/officeart/2008/layout/LinedList"/>
    <dgm:cxn modelId="{5E76396E-A98A-43AF-A513-4EDF685DC561}" type="presParOf" srcId="{9A700C24-4824-483E-92C9-A99FC54C20F1}" destId="{AACBE3D3-CF9C-4858-9E48-79E204DA6EF7}" srcOrd="2" destOrd="0" presId="urn:microsoft.com/office/officeart/2008/layout/LinedList"/>
    <dgm:cxn modelId="{DF32EC31-8373-4D0F-BB1E-C31A335FA860}" type="presParOf" srcId="{AACBE3D3-CF9C-4858-9E48-79E204DA6EF7}" destId="{A37FCC53-BF07-435E-BDBD-8D8B0FA8616E}" srcOrd="0" destOrd="0" presId="urn:microsoft.com/office/officeart/2008/layout/LinedList"/>
    <dgm:cxn modelId="{49BB5E55-57A4-47BB-8527-18F2D95C78F1}" type="presParOf" srcId="{AACBE3D3-CF9C-4858-9E48-79E204DA6EF7}" destId="{3C125D1C-C2BD-47D6-BC4E-1D87B697D843}" srcOrd="1" destOrd="0" presId="urn:microsoft.com/office/officeart/2008/layout/LinedList"/>
    <dgm:cxn modelId="{6D7E963F-5155-47A3-9E76-DA345CABD3D0}" type="presParOf" srcId="{AACBE3D3-CF9C-4858-9E48-79E204DA6EF7}" destId="{082D5BA0-EB43-49DF-881F-D81A1BB60844}" srcOrd="2" destOrd="0" presId="urn:microsoft.com/office/officeart/2008/layout/LinedList"/>
    <dgm:cxn modelId="{5A410303-6B6C-49FB-86C0-6D9926FD32B5}" type="presParOf" srcId="{9A700C24-4824-483E-92C9-A99FC54C20F1}" destId="{D7B519AF-622E-4812-B6E9-5A2AB591563B}" srcOrd="3" destOrd="0" presId="urn:microsoft.com/office/officeart/2008/layout/LinedList"/>
    <dgm:cxn modelId="{F358BFFD-6268-4D51-8951-9ED4DE77D3D7}" type="presParOf" srcId="{9A700C24-4824-483E-92C9-A99FC54C20F1}" destId="{61227BF9-01E3-4F29-B32F-6B059EA20F2E}" srcOrd="4" destOrd="0" presId="urn:microsoft.com/office/officeart/2008/layout/LinedList"/>
    <dgm:cxn modelId="{5A00482A-EEA2-4342-B839-F64C40B135FE}" type="presParOf" srcId="{61227BF9-01E3-4F29-B32F-6B059EA20F2E}" destId="{05ACA31B-306B-43E0-B15A-5D56F77C2220}" srcOrd="0" destOrd="0" presId="urn:microsoft.com/office/officeart/2008/layout/LinedList"/>
    <dgm:cxn modelId="{67703181-5C60-477C-B1A1-C1E63C9153CE}" type="presParOf" srcId="{61227BF9-01E3-4F29-B32F-6B059EA20F2E}" destId="{295129F2-4A0B-4C92-8484-652D4E820A10}" srcOrd="1" destOrd="0" presId="urn:microsoft.com/office/officeart/2008/layout/LinedList"/>
    <dgm:cxn modelId="{EF96FED5-F4C3-40AF-971A-A30FDCEC5611}" type="presParOf" srcId="{61227BF9-01E3-4F29-B32F-6B059EA20F2E}" destId="{E2D69461-24F7-4445-92A9-7B4341175673}" srcOrd="2" destOrd="0" presId="urn:microsoft.com/office/officeart/2008/layout/LinedList"/>
    <dgm:cxn modelId="{F25F5F94-4603-4DB0-8499-83F3140360A2}" type="presParOf" srcId="{9723B752-EA69-40BB-BAD7-A46E90EB7011}" destId="{19CCB144-4D4A-46D2-8844-43A45C954905}" srcOrd="2" destOrd="0" presId="urn:microsoft.com/office/officeart/2008/layout/LinedList"/>
    <dgm:cxn modelId="{2F86C79A-69F9-4D65-B26E-CCE7C065EFEA}" type="presParOf" srcId="{9723B752-EA69-40BB-BAD7-A46E90EB7011}" destId="{BDB0D379-4C56-4F72-9B1D-3A5D5A765C34}" srcOrd="3" destOrd="0" presId="urn:microsoft.com/office/officeart/2008/layout/LinedList"/>
    <dgm:cxn modelId="{619CD7AC-93E3-4CCB-9784-2828CB280979}" type="presParOf" srcId="{9723B752-EA69-40BB-BAD7-A46E90EB7011}" destId="{7FE1B673-7898-48C0-91C7-688A450EB37E}" srcOrd="4" destOrd="0" presId="urn:microsoft.com/office/officeart/2008/layout/LinedList"/>
    <dgm:cxn modelId="{16030105-D499-4122-ADF9-4FA82B05DCF1}" type="presParOf" srcId="{7FE1B673-7898-48C0-91C7-688A450EB37E}" destId="{8208DCB9-F452-49B5-9486-FF9EFACE0082}" srcOrd="0" destOrd="0" presId="urn:microsoft.com/office/officeart/2008/layout/LinedList"/>
    <dgm:cxn modelId="{61687969-9836-4B5A-B0DC-C4D05CEB7C4A}" type="presParOf" srcId="{7FE1B673-7898-48C0-91C7-688A450EB37E}" destId="{50DE38C2-1133-4E35-BCA4-9A1BAD57FED5}" srcOrd="1" destOrd="0" presId="urn:microsoft.com/office/officeart/2008/layout/LinedList"/>
    <dgm:cxn modelId="{7426916B-8BB5-4E82-A765-ACA17659E5C8}" type="presParOf" srcId="{7FE1B673-7898-48C0-91C7-688A450EB37E}" destId="{D406D3A6-AE5D-42ED-83A7-8557801F3442}" srcOrd="2" destOrd="0" presId="urn:microsoft.com/office/officeart/2008/layout/LinedList"/>
    <dgm:cxn modelId="{F2856CA5-8EC7-4FDD-85FF-43486AB69443}" type="presParOf" srcId="{D406D3A6-AE5D-42ED-83A7-8557801F3442}" destId="{1DACA85B-2ADE-4BCF-8571-23E6B0837F27}" srcOrd="0" destOrd="0" presId="urn:microsoft.com/office/officeart/2008/layout/LinedList"/>
    <dgm:cxn modelId="{D2A519D7-1789-49DC-8851-B44DA4922F3A}" type="presParOf" srcId="{1DACA85B-2ADE-4BCF-8571-23E6B0837F27}" destId="{E3446A02-E66D-482D-A98E-A6EE2B37ACBD}" srcOrd="0" destOrd="0" presId="urn:microsoft.com/office/officeart/2008/layout/LinedList"/>
    <dgm:cxn modelId="{078D37EF-F755-4857-BFE5-B4FC51CAFBFD}" type="presParOf" srcId="{1DACA85B-2ADE-4BCF-8571-23E6B0837F27}" destId="{01506104-C05B-4A06-B5E8-9AB8207ADBDA}" srcOrd="1" destOrd="0" presId="urn:microsoft.com/office/officeart/2008/layout/LinedList"/>
    <dgm:cxn modelId="{15F70D2D-E0DE-48D6-84E1-6AEEC94EF0BC}" type="presParOf" srcId="{1DACA85B-2ADE-4BCF-8571-23E6B0837F27}" destId="{8CB21DD1-AA26-44BC-AFBB-23450F643706}" srcOrd="2" destOrd="0" presId="urn:microsoft.com/office/officeart/2008/layout/LinedList"/>
    <dgm:cxn modelId="{CD0067A8-8B80-4A1E-BE5A-E9F0CF0B6F70}" type="presParOf" srcId="{D406D3A6-AE5D-42ED-83A7-8557801F3442}" destId="{496F9F72-588A-429B-BBE4-ADDDBD1BE95C}" srcOrd="1" destOrd="0" presId="urn:microsoft.com/office/officeart/2008/layout/LinedList"/>
    <dgm:cxn modelId="{5A048FAF-0BCB-4DCD-A853-BCE91F9C58B7}" type="presParOf" srcId="{D406D3A6-AE5D-42ED-83A7-8557801F3442}" destId="{96150BCB-A7A5-4F28-99DC-4F32055601AA}" srcOrd="2" destOrd="0" presId="urn:microsoft.com/office/officeart/2008/layout/LinedList"/>
    <dgm:cxn modelId="{2F243CEE-3B3E-477D-8E12-91DE07B8CE54}" type="presParOf" srcId="{96150BCB-A7A5-4F28-99DC-4F32055601AA}" destId="{ED987BC4-ED7D-4A58-93F0-B8A6A28B2E84}" srcOrd="0" destOrd="0" presId="urn:microsoft.com/office/officeart/2008/layout/LinedList"/>
    <dgm:cxn modelId="{69898410-362B-4BDB-9CDD-38FADC30A1C5}" type="presParOf" srcId="{96150BCB-A7A5-4F28-99DC-4F32055601AA}" destId="{22E55172-535E-41EF-A409-A2CE48490F47}" srcOrd="1" destOrd="0" presId="urn:microsoft.com/office/officeart/2008/layout/LinedList"/>
    <dgm:cxn modelId="{EFA96998-1146-48B2-9C6A-5559F930EE99}" type="presParOf" srcId="{96150BCB-A7A5-4F28-99DC-4F32055601AA}" destId="{D360F3EB-43C6-4745-B4B4-A3BC16B43D19}" srcOrd="2" destOrd="0" presId="urn:microsoft.com/office/officeart/2008/layout/LinedList"/>
    <dgm:cxn modelId="{B4302ED1-EBC8-4CBD-AA34-863B7278EADF}" type="presParOf" srcId="{D406D3A6-AE5D-42ED-83A7-8557801F3442}" destId="{2CC47CDC-899C-4093-B469-729397C61674}" srcOrd="3" destOrd="0" presId="urn:microsoft.com/office/officeart/2008/layout/LinedList"/>
    <dgm:cxn modelId="{E378A2D9-FBEF-45C3-8CAF-B726C8590AAB}" type="presParOf" srcId="{D406D3A6-AE5D-42ED-83A7-8557801F3442}" destId="{30CAF5CF-4872-4A18-A7E5-52A37A593A1A}" srcOrd="4" destOrd="0" presId="urn:microsoft.com/office/officeart/2008/layout/LinedList"/>
    <dgm:cxn modelId="{85C81D75-0E15-4CA5-B0C7-563DD3005BFF}" type="presParOf" srcId="{30CAF5CF-4872-4A18-A7E5-52A37A593A1A}" destId="{33054E01-0AF9-4C4F-A4F7-FFD012A8FFD7}" srcOrd="0" destOrd="0" presId="urn:microsoft.com/office/officeart/2008/layout/LinedList"/>
    <dgm:cxn modelId="{08A76F96-E875-40B9-AB4C-6EB592681E36}" type="presParOf" srcId="{30CAF5CF-4872-4A18-A7E5-52A37A593A1A}" destId="{AA1F1BD3-BE07-43E4-9172-BDEDEA89D05F}" srcOrd="1" destOrd="0" presId="urn:microsoft.com/office/officeart/2008/layout/LinedList"/>
    <dgm:cxn modelId="{6CBDA1F6-D9D9-4EF4-ABC5-814876FB2D4E}" type="presParOf" srcId="{30CAF5CF-4872-4A18-A7E5-52A37A593A1A}" destId="{CB0F94C0-F106-4582-ACE5-8514F50A6B2C}" srcOrd="2" destOrd="0" presId="urn:microsoft.com/office/officeart/2008/layout/LinedList"/>
    <dgm:cxn modelId="{35AFBBF6-17C8-4D93-B1DC-AAF0088AFCF5}" type="presParOf" srcId="{9723B752-EA69-40BB-BAD7-A46E90EB7011}" destId="{E60F59E0-1684-4F71-83F7-212972EC045C}" srcOrd="5" destOrd="0" presId="urn:microsoft.com/office/officeart/2008/layout/LinedList"/>
    <dgm:cxn modelId="{462224AD-3C12-4A4D-AE0D-6D49B15C3ABE}" type="presParOf" srcId="{9723B752-EA69-40BB-BAD7-A46E90EB7011}" destId="{31848404-DA6B-4C19-B696-FA0B474B8233}" srcOrd="6" destOrd="0" presId="urn:microsoft.com/office/officeart/2008/layout/LinedList"/>
    <dgm:cxn modelId="{4A32B679-0D07-419A-8EF8-F62604E7BF23}" type="presParOf" srcId="{9723B752-EA69-40BB-BAD7-A46E90EB7011}" destId="{669591DB-8E48-4E13-9BF3-26D43EF8C979}" srcOrd="7" destOrd="0" presId="urn:microsoft.com/office/officeart/2008/layout/LinedList"/>
    <dgm:cxn modelId="{7E0D9F8E-8485-4857-A914-BF98E5EA0BD5}" type="presParOf" srcId="{669591DB-8E48-4E13-9BF3-26D43EF8C979}" destId="{BA7F852D-EC88-4D44-949B-F2DCC035C1BA}" srcOrd="0" destOrd="0" presId="urn:microsoft.com/office/officeart/2008/layout/LinedList"/>
    <dgm:cxn modelId="{075085BA-C195-411D-9F4F-D6DDCB3A78C6}" type="presParOf" srcId="{669591DB-8E48-4E13-9BF3-26D43EF8C979}" destId="{1DE29945-A519-4DA6-A55F-498C1BC0B458}" srcOrd="1" destOrd="0" presId="urn:microsoft.com/office/officeart/2008/layout/LinedList"/>
    <dgm:cxn modelId="{7CA47499-C606-4D4C-A25A-10377E494D98}" type="presParOf" srcId="{669591DB-8E48-4E13-9BF3-26D43EF8C979}" destId="{B85BBD86-59D7-4E80-8D0C-A6C49FECC4B9}" srcOrd="2" destOrd="0" presId="urn:microsoft.com/office/officeart/2008/layout/LinedList"/>
    <dgm:cxn modelId="{B60BB57A-0EFC-4903-B949-7550318AA5B5}" type="presParOf" srcId="{B85BBD86-59D7-4E80-8D0C-A6C49FECC4B9}" destId="{12C38554-1D48-4D95-B1E2-11D7E46A6802}" srcOrd="0" destOrd="0" presId="urn:microsoft.com/office/officeart/2008/layout/LinedList"/>
    <dgm:cxn modelId="{9B46E2FA-5918-45AD-81A5-7ABCD1E5AFE4}" type="presParOf" srcId="{12C38554-1D48-4D95-B1E2-11D7E46A6802}" destId="{139AB776-5030-44BF-9431-F204EDB40B76}" srcOrd="0" destOrd="0" presId="urn:microsoft.com/office/officeart/2008/layout/LinedList"/>
    <dgm:cxn modelId="{D1FB2CA2-DC67-4646-BC77-09EB83315FF8}" type="presParOf" srcId="{12C38554-1D48-4D95-B1E2-11D7E46A6802}" destId="{CF689DD5-5808-48BF-801A-594FA8A564B8}" srcOrd="1" destOrd="0" presId="urn:microsoft.com/office/officeart/2008/layout/LinedList"/>
    <dgm:cxn modelId="{14D4FF2F-29FA-4D2C-81D9-31B0D567E5AB}" type="presParOf" srcId="{12C38554-1D48-4D95-B1E2-11D7E46A6802}" destId="{ACBD674A-C663-485C-8917-D23BD19F3DD0}" srcOrd="2" destOrd="0" presId="urn:microsoft.com/office/officeart/2008/layout/LinedList"/>
    <dgm:cxn modelId="{223EA267-5C71-451D-8FC7-43AA8BF3EAF8}" type="presParOf" srcId="{B85BBD86-59D7-4E80-8D0C-A6C49FECC4B9}" destId="{9D50391B-59BA-408C-9CF2-FEED523BEEC8}" srcOrd="1" destOrd="0" presId="urn:microsoft.com/office/officeart/2008/layout/LinedList"/>
    <dgm:cxn modelId="{6D1A1292-FC55-4627-8C22-06EDE9A0FFE1}" type="presParOf" srcId="{B85BBD86-59D7-4E80-8D0C-A6C49FECC4B9}" destId="{D63798B0-7DB1-4BE0-B4DC-742E4CBA3F5D}" srcOrd="2" destOrd="0" presId="urn:microsoft.com/office/officeart/2008/layout/LinedList"/>
    <dgm:cxn modelId="{6E4C3E59-09AD-4B87-BDF1-7690AEA1600F}" type="presParOf" srcId="{D63798B0-7DB1-4BE0-B4DC-742E4CBA3F5D}" destId="{55DD93E6-9806-4409-A3AA-B234502684FA}" srcOrd="0" destOrd="0" presId="urn:microsoft.com/office/officeart/2008/layout/LinedList"/>
    <dgm:cxn modelId="{53193C5D-416B-4EA0-8137-804FC9789DF9}" type="presParOf" srcId="{D63798B0-7DB1-4BE0-B4DC-742E4CBA3F5D}" destId="{23155573-DA8B-426A-B0D4-628C6A00E5C7}" srcOrd="1" destOrd="0" presId="urn:microsoft.com/office/officeart/2008/layout/LinedList"/>
    <dgm:cxn modelId="{D2E934F7-A449-43CA-B423-4682192CF4CA}" type="presParOf" srcId="{D63798B0-7DB1-4BE0-B4DC-742E4CBA3F5D}" destId="{E524D12F-65E6-4203-AB91-4520E7BD0924}" srcOrd="2" destOrd="0" presId="urn:microsoft.com/office/officeart/2008/layout/LinedList"/>
    <dgm:cxn modelId="{9EAAEF88-F3ED-4BEC-AE97-069A6949DBD4}" type="presParOf" srcId="{9723B752-EA69-40BB-BAD7-A46E90EB7011}" destId="{57583794-3EFC-4334-AB3A-592CAD6FFE90}" srcOrd="8" destOrd="0" presId="urn:microsoft.com/office/officeart/2008/layout/LinedList"/>
    <dgm:cxn modelId="{534AD71B-AD4D-4DAC-AFFC-C7DB7906D101}" type="presParOf" srcId="{9723B752-EA69-40BB-BAD7-A46E90EB7011}" destId="{02E5DD5E-0E09-4195-982A-24B6143B3D1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ADA3862-608E-4CCE-8BAF-EE268AD9C334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965AA5-4006-406C-B4FE-E5ED9A68AA2B}">
      <dgm:prSet phldrT="[Text]" custT="1"/>
      <dgm:spPr/>
      <dgm:t>
        <a:bodyPr anchor="ctr"/>
        <a:lstStyle/>
        <a:p>
          <a:pPr algn="ctr"/>
          <a:r>
            <a:rPr lang="cs-CZ" sz="2000" b="1" dirty="0" smtClean="0">
              <a:latin typeface="Gill Sans MT" panose="020B0502020104020203" pitchFamily="34" charset="-18"/>
            </a:rPr>
            <a:t>HODNOTA FINANČNÍ ŽIVOTASCHOPNOSTI</a:t>
          </a:r>
          <a:endParaRPr lang="en-US" sz="2000" b="1" dirty="0">
            <a:latin typeface="Gill Sans MT" panose="020B0502020104020203" pitchFamily="34" charset="-18"/>
          </a:endParaRPr>
        </a:p>
      </dgm:t>
    </dgm:pt>
    <dgm:pt modelId="{BBFC4256-EFE3-4433-837C-26E555B709E5}" type="parTrans" cxnId="{CE1AF690-6829-49F2-8D3F-E8844209FE97}">
      <dgm:prSet/>
      <dgm:spPr/>
      <dgm:t>
        <a:bodyPr/>
        <a:lstStyle/>
        <a:p>
          <a:endParaRPr lang="en-US"/>
        </a:p>
      </dgm:t>
    </dgm:pt>
    <dgm:pt modelId="{82445D2B-5E69-4A37-8B6E-DA997190E737}" type="sibTrans" cxnId="{CE1AF690-6829-49F2-8D3F-E8844209FE97}">
      <dgm:prSet/>
      <dgm:spPr/>
      <dgm:t>
        <a:bodyPr/>
        <a:lstStyle/>
        <a:p>
          <a:endParaRPr lang="en-US"/>
        </a:p>
      </dgm:t>
    </dgm:pt>
    <dgm:pt modelId="{32BC6197-2B66-4EC7-AD60-A7E81170B22A}">
      <dgm:prSet phldrT="[Text]"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LIKVIDITY</a:t>
          </a:r>
          <a:endParaRPr lang="en-US" dirty="0">
            <a:latin typeface="Gill Sans MT" panose="020B0502020104020203" pitchFamily="34" charset="-18"/>
          </a:endParaRPr>
        </a:p>
      </dgm:t>
    </dgm:pt>
    <dgm:pt modelId="{7FB5F430-E021-428A-8396-CCCF6024170D}" type="parTrans" cxnId="{84BD31F8-6437-413D-98EC-5D885062B050}">
      <dgm:prSet/>
      <dgm:spPr/>
      <dgm:t>
        <a:bodyPr/>
        <a:lstStyle/>
        <a:p>
          <a:endParaRPr lang="en-US"/>
        </a:p>
      </dgm:t>
    </dgm:pt>
    <dgm:pt modelId="{FE20CA17-31B1-4D75-AFEF-1D7C25B1E748}" type="sibTrans" cxnId="{84BD31F8-6437-413D-98EC-5D885062B050}">
      <dgm:prSet/>
      <dgm:spPr/>
      <dgm:t>
        <a:bodyPr/>
        <a:lstStyle/>
        <a:p>
          <a:endParaRPr lang="en-US"/>
        </a:p>
      </dgm:t>
    </dgm:pt>
    <dgm:pt modelId="{F54BE52E-F7EB-481D-8105-2DD81C736746}">
      <dgm:prSet phldrT="[Text]"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STRUKTURY KAPITÁLU</a:t>
          </a:r>
          <a:endParaRPr lang="en-US" dirty="0">
            <a:latin typeface="Gill Sans MT" panose="020B0502020104020203" pitchFamily="34" charset="-18"/>
          </a:endParaRPr>
        </a:p>
      </dgm:t>
    </dgm:pt>
    <dgm:pt modelId="{8774078D-FD29-4D06-A69B-8A636736CD34}" type="parTrans" cxnId="{B224E427-1897-470A-B8B7-9D278A08E280}">
      <dgm:prSet/>
      <dgm:spPr/>
      <dgm:t>
        <a:bodyPr/>
        <a:lstStyle/>
        <a:p>
          <a:endParaRPr lang="en-US"/>
        </a:p>
      </dgm:t>
    </dgm:pt>
    <dgm:pt modelId="{DA649705-833F-4363-870F-882B305610C9}" type="sibTrans" cxnId="{B224E427-1897-470A-B8B7-9D278A08E280}">
      <dgm:prSet/>
      <dgm:spPr/>
      <dgm:t>
        <a:bodyPr/>
        <a:lstStyle/>
        <a:p>
          <a:endParaRPr lang="en-US"/>
        </a:p>
      </dgm:t>
    </dgm:pt>
    <dgm:pt modelId="{D6C2889D-ACFA-479F-9F40-823E3639F99F}">
      <dgm:prSet/>
      <dgm:spPr/>
      <dgm:t>
        <a:bodyPr anchor="ctr"/>
        <a:lstStyle/>
        <a:p>
          <a:pPr algn="ctr"/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FINANČNÍ UKAZATELE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96579B2F-EE67-4750-B665-58AE49EC8115}" type="parTrans" cxnId="{9C39FC25-5CEE-4BD3-9925-282075DFCF7C}">
      <dgm:prSet/>
      <dgm:spPr/>
      <dgm:t>
        <a:bodyPr/>
        <a:lstStyle/>
        <a:p>
          <a:endParaRPr lang="en-US"/>
        </a:p>
      </dgm:t>
    </dgm:pt>
    <dgm:pt modelId="{DEAAD8A2-4715-488A-A84D-D6A4842B0F40}" type="sibTrans" cxnId="{9C39FC25-5CEE-4BD3-9925-282075DFCF7C}">
      <dgm:prSet/>
      <dgm:spPr/>
      <dgm:t>
        <a:bodyPr/>
        <a:lstStyle/>
        <a:p>
          <a:endParaRPr lang="en-US"/>
        </a:p>
      </dgm:t>
    </dgm:pt>
    <dgm:pt modelId="{50A8CB78-4696-40D1-A226-6D929CE61417}">
      <dgm:prSet custT="1"/>
      <dgm:spPr/>
      <dgm:t>
        <a:bodyPr anchor="ctr"/>
        <a:lstStyle/>
        <a:p>
          <a:pPr algn="ctr"/>
          <a:r>
            <a:rPr lang="cs-CZ" sz="2000" b="1" dirty="0" smtClean="0">
              <a:latin typeface="Gill Sans MT" panose="020B0502020104020203" pitchFamily="34" charset="-18"/>
            </a:rPr>
            <a:t>HLEDISKO EFEKTIVNOSTI PROJEKTU JAKO INVESTICE</a:t>
          </a:r>
          <a:endParaRPr lang="en-US" sz="2000" b="1" dirty="0">
            <a:latin typeface="Gill Sans MT" panose="020B0502020104020203" pitchFamily="34" charset="-18"/>
          </a:endParaRPr>
        </a:p>
      </dgm:t>
    </dgm:pt>
    <dgm:pt modelId="{AB8AAFAA-14EE-4D3E-9992-3F09961BF502}" type="parTrans" cxnId="{D4FF2CEC-C037-4E9A-AAA0-B9CEA2213D28}">
      <dgm:prSet/>
      <dgm:spPr/>
      <dgm:t>
        <a:bodyPr/>
        <a:lstStyle/>
        <a:p>
          <a:endParaRPr lang="en-US"/>
        </a:p>
      </dgm:t>
    </dgm:pt>
    <dgm:pt modelId="{FEDA7A72-5F1B-4887-AC33-2A06414AB4B1}" type="sibTrans" cxnId="{D4FF2CEC-C037-4E9A-AAA0-B9CEA2213D28}">
      <dgm:prSet/>
      <dgm:spPr/>
      <dgm:t>
        <a:bodyPr/>
        <a:lstStyle/>
        <a:p>
          <a:endParaRPr lang="en-US"/>
        </a:p>
      </dgm:t>
    </dgm:pt>
    <dgm:pt modelId="{4112AC3C-AA60-491B-B803-59B909D86C0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STATICKÉ PARAMETRY</a:t>
          </a:r>
          <a:endParaRPr lang="en-US" dirty="0">
            <a:latin typeface="Gill Sans MT" panose="020B0502020104020203" pitchFamily="34" charset="-18"/>
          </a:endParaRPr>
        </a:p>
      </dgm:t>
    </dgm:pt>
    <dgm:pt modelId="{53EC2CA3-A888-4C31-93C6-49C9ED254823}" type="parTrans" cxnId="{8FB04CB7-2A78-4936-B9BF-463FBA59E00E}">
      <dgm:prSet/>
      <dgm:spPr/>
      <dgm:t>
        <a:bodyPr/>
        <a:lstStyle/>
        <a:p>
          <a:endParaRPr lang="en-US"/>
        </a:p>
      </dgm:t>
    </dgm:pt>
    <dgm:pt modelId="{32906D92-7DE5-4B75-A732-78DA4A92E8F3}" type="sibTrans" cxnId="{8FB04CB7-2A78-4936-B9BF-463FBA59E00E}">
      <dgm:prSet/>
      <dgm:spPr/>
      <dgm:t>
        <a:bodyPr/>
        <a:lstStyle/>
        <a:p>
          <a:endParaRPr lang="en-US"/>
        </a:p>
      </dgm:t>
    </dgm:pt>
    <dgm:pt modelId="{185CB42A-4F24-489C-B6B6-A853C6FB24EE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  <a:endParaRPr lang="en-US" dirty="0">
            <a:latin typeface="Gill Sans MT" panose="020B0502020104020203" pitchFamily="34" charset="-18"/>
          </a:endParaRPr>
        </a:p>
      </dgm:t>
    </dgm:pt>
    <dgm:pt modelId="{0367503B-11BA-4DB5-AC91-7B2AB37D48A9}" type="parTrans" cxnId="{C50E61B3-2F82-4E00-8750-B394AEF78C53}">
      <dgm:prSet/>
      <dgm:spPr/>
      <dgm:t>
        <a:bodyPr/>
        <a:lstStyle/>
        <a:p>
          <a:endParaRPr lang="en-US"/>
        </a:p>
      </dgm:t>
    </dgm:pt>
    <dgm:pt modelId="{9A353001-0BFA-447C-90AB-00DB10C8C359}" type="sibTrans" cxnId="{C50E61B3-2F82-4E00-8750-B394AEF78C53}">
      <dgm:prSet/>
      <dgm:spPr/>
      <dgm:t>
        <a:bodyPr/>
        <a:lstStyle/>
        <a:p>
          <a:endParaRPr lang="en-US"/>
        </a:p>
      </dgm:t>
    </dgm:pt>
    <dgm:pt modelId="{3FFCEF0D-AFA0-43CE-8701-B8FC8EC42E95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RIZIKA A NEJISTOTY</a:t>
          </a:r>
          <a:endParaRPr lang="en-US" dirty="0">
            <a:latin typeface="Gill Sans MT" panose="020B0502020104020203" pitchFamily="34" charset="-18"/>
          </a:endParaRPr>
        </a:p>
      </dgm:t>
    </dgm:pt>
    <dgm:pt modelId="{C166323D-D9FD-4D3B-93FA-0DBA25405976}" type="parTrans" cxnId="{858D43BF-9AE7-4777-ACFB-052155346A02}">
      <dgm:prSet/>
      <dgm:spPr/>
      <dgm:t>
        <a:bodyPr/>
        <a:lstStyle/>
        <a:p>
          <a:endParaRPr lang="en-US"/>
        </a:p>
      </dgm:t>
    </dgm:pt>
    <dgm:pt modelId="{12A2473F-A408-4126-AA80-A96EB61E422E}" type="sibTrans" cxnId="{858D43BF-9AE7-4777-ACFB-052155346A02}">
      <dgm:prSet/>
      <dgm:spPr/>
      <dgm:t>
        <a:bodyPr/>
        <a:lstStyle/>
        <a:p>
          <a:endParaRPr lang="en-US"/>
        </a:p>
      </dgm:t>
    </dgm:pt>
    <dgm:pt modelId="{33A20620-4C49-458A-AB24-5000EF9E185D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PROSTÉ MÍRY NÁVRATNOSTI</a:t>
          </a:r>
          <a:endParaRPr lang="en-US" dirty="0">
            <a:latin typeface="Gill Sans MT" panose="020B0502020104020203" pitchFamily="34" charset="-18"/>
          </a:endParaRPr>
        </a:p>
      </dgm:t>
    </dgm:pt>
    <dgm:pt modelId="{9DF4A504-6E7E-41D0-8563-7BEB113199C2}" type="parTrans" cxnId="{EF6197E2-E9CB-45AB-A386-FE90E115F04A}">
      <dgm:prSet/>
      <dgm:spPr/>
      <dgm:t>
        <a:bodyPr/>
        <a:lstStyle/>
        <a:p>
          <a:endParaRPr lang="en-US"/>
        </a:p>
      </dgm:t>
    </dgm:pt>
    <dgm:pt modelId="{AF4C31E9-C9E7-44A8-99A9-17DD5BA566E5}" type="sibTrans" cxnId="{EF6197E2-E9CB-45AB-A386-FE90E115F04A}">
      <dgm:prSet/>
      <dgm:spPr/>
      <dgm:t>
        <a:bodyPr/>
        <a:lstStyle/>
        <a:p>
          <a:endParaRPr lang="en-US"/>
        </a:p>
      </dgm:t>
    </dgm:pt>
    <dgm:pt modelId="{7C40F747-627C-42BE-8012-74B03D117634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  <a:endParaRPr lang="en-US" dirty="0">
            <a:latin typeface="Gill Sans MT" panose="020B0502020104020203" pitchFamily="34" charset="-18"/>
          </a:endParaRPr>
        </a:p>
      </dgm:t>
    </dgm:pt>
    <dgm:pt modelId="{7AD9C17B-A9C9-450F-8210-804E8A700DF4}" type="parTrans" cxnId="{108BA41A-B6B1-4F0B-B330-1097DBB94C84}">
      <dgm:prSet/>
      <dgm:spPr/>
      <dgm:t>
        <a:bodyPr/>
        <a:lstStyle/>
        <a:p>
          <a:endParaRPr lang="en-US"/>
        </a:p>
      </dgm:t>
    </dgm:pt>
    <dgm:pt modelId="{C6C08BB5-47D2-4B94-B397-6D726F408FEC}" type="sibTrans" cxnId="{108BA41A-B6B1-4F0B-B330-1097DBB94C84}">
      <dgm:prSet/>
      <dgm:spPr/>
      <dgm:t>
        <a:bodyPr/>
        <a:lstStyle/>
        <a:p>
          <a:endParaRPr lang="en-US"/>
        </a:p>
      </dgm:t>
    </dgm:pt>
    <dgm:pt modelId="{A7E003CE-5CDB-45F5-963A-F78D56C08D3B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UKAZATELE EFEKTIVNOSTI</a:t>
          </a:r>
          <a:endParaRPr lang="en-US" dirty="0">
            <a:latin typeface="Gill Sans MT" panose="020B0502020104020203" pitchFamily="34" charset="-18"/>
          </a:endParaRPr>
        </a:p>
      </dgm:t>
    </dgm:pt>
    <dgm:pt modelId="{E662FB09-D623-4AB9-AC18-1BF433D984F6}" type="parTrans" cxnId="{66BD59BA-0B8B-4351-A401-F41E09D041CB}">
      <dgm:prSet/>
      <dgm:spPr/>
      <dgm:t>
        <a:bodyPr/>
        <a:lstStyle/>
        <a:p>
          <a:endParaRPr lang="en-US"/>
        </a:p>
      </dgm:t>
    </dgm:pt>
    <dgm:pt modelId="{0E6B58BC-6C0D-467C-8A11-FAFB81A8D1E4}" type="sibTrans" cxnId="{66BD59BA-0B8B-4351-A401-F41E09D041CB}">
      <dgm:prSet/>
      <dgm:spPr/>
      <dgm:t>
        <a:bodyPr/>
        <a:lstStyle/>
        <a:p>
          <a:endParaRPr lang="en-US"/>
        </a:p>
      </dgm:t>
    </dgm:pt>
    <dgm:pt modelId="{1E9CF88D-BF81-45B3-8EDF-C23D00013C27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ČISTÁ SOUČASNÁ HODNOTA</a:t>
          </a:r>
          <a:endParaRPr lang="en-US" dirty="0">
            <a:latin typeface="Gill Sans MT" panose="020B0502020104020203" pitchFamily="34" charset="-18"/>
          </a:endParaRPr>
        </a:p>
      </dgm:t>
    </dgm:pt>
    <dgm:pt modelId="{F6811ACF-806B-472B-8A54-FED66CCF0AB4}" type="parTrans" cxnId="{43AE2527-CC1A-4FD9-989E-ACC97D1B173C}">
      <dgm:prSet/>
      <dgm:spPr/>
      <dgm:t>
        <a:bodyPr/>
        <a:lstStyle/>
        <a:p>
          <a:endParaRPr lang="en-US"/>
        </a:p>
      </dgm:t>
    </dgm:pt>
    <dgm:pt modelId="{D1B908E5-1CFC-4537-BEA3-C1E9BAE721B0}" type="sibTrans" cxnId="{43AE2527-CC1A-4FD9-989E-ACC97D1B173C}">
      <dgm:prSet/>
      <dgm:spPr/>
      <dgm:t>
        <a:bodyPr/>
        <a:lstStyle/>
        <a:p>
          <a:endParaRPr lang="en-US"/>
        </a:p>
      </dgm:t>
    </dgm:pt>
    <dgm:pt modelId="{9E89AB9E-20E0-4FDD-B232-B272230D5B95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VNITŘNÍ MÍRA VÝNOSNOSTI</a:t>
          </a:r>
          <a:endParaRPr lang="en-US" dirty="0">
            <a:latin typeface="Gill Sans MT" panose="020B0502020104020203" pitchFamily="34" charset="-18"/>
          </a:endParaRPr>
        </a:p>
      </dgm:t>
    </dgm:pt>
    <dgm:pt modelId="{595D5CE9-F37C-4889-BAB0-29A8FB7B1095}" type="parTrans" cxnId="{FC70BC48-EFE8-4447-A2C7-7AD70C9E2A4F}">
      <dgm:prSet/>
      <dgm:spPr/>
      <dgm:t>
        <a:bodyPr/>
        <a:lstStyle/>
        <a:p>
          <a:endParaRPr lang="en-US"/>
        </a:p>
      </dgm:t>
    </dgm:pt>
    <dgm:pt modelId="{F120C3B0-3BFA-4B47-974E-6EDFF538D159}" type="sibTrans" cxnId="{FC70BC48-EFE8-4447-A2C7-7AD70C9E2A4F}">
      <dgm:prSet/>
      <dgm:spPr/>
      <dgm:t>
        <a:bodyPr/>
        <a:lstStyle/>
        <a:p>
          <a:endParaRPr lang="en-US"/>
        </a:p>
      </dgm:t>
    </dgm:pt>
    <dgm:pt modelId="{75C08E33-5CF2-4EF4-AEB3-D9E0B9C9735D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</a:p>
      </dgm:t>
    </dgm:pt>
    <dgm:pt modelId="{01971A49-F266-4A6C-B654-C6BEC3E12F18}" type="parTrans" cxnId="{07CD68D7-4298-4BDF-8623-C02B7A9BA62A}">
      <dgm:prSet/>
      <dgm:spPr/>
      <dgm:t>
        <a:bodyPr/>
        <a:lstStyle/>
        <a:p>
          <a:endParaRPr lang="en-US"/>
        </a:p>
      </dgm:t>
    </dgm:pt>
    <dgm:pt modelId="{80FD1E07-F43C-433C-95A2-396361A5E0BD}" type="sibTrans" cxnId="{07CD68D7-4298-4BDF-8623-C02B7A9BA62A}">
      <dgm:prSet/>
      <dgm:spPr/>
      <dgm:t>
        <a:bodyPr/>
        <a:lstStyle/>
        <a:p>
          <a:endParaRPr lang="en-US"/>
        </a:p>
      </dgm:t>
    </dgm:pt>
    <dgm:pt modelId="{47B4E56D-BF23-4C35-9619-B2B342A6679C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PRÁH RENTABILITY</a:t>
          </a:r>
        </a:p>
        <a:p>
          <a:pPr algn="ctr"/>
          <a:r>
            <a:rPr lang="cs-CZ" dirty="0" smtClean="0">
              <a:latin typeface="Gill Sans MT" panose="020B0502020104020203" pitchFamily="34" charset="-18"/>
            </a:rPr>
            <a:t> (BOD ZVRATU)</a:t>
          </a:r>
          <a:endParaRPr lang="en-US" dirty="0">
            <a:latin typeface="Gill Sans MT" panose="020B0502020104020203" pitchFamily="34" charset="-18"/>
          </a:endParaRPr>
        </a:p>
      </dgm:t>
    </dgm:pt>
    <dgm:pt modelId="{8DD4D03B-F626-4ADE-B40D-C3BE405982E0}" type="parTrans" cxnId="{8B9869E8-139E-43A4-8461-DBB7B03CE8BC}">
      <dgm:prSet/>
      <dgm:spPr/>
      <dgm:t>
        <a:bodyPr/>
        <a:lstStyle/>
        <a:p>
          <a:endParaRPr lang="en-US"/>
        </a:p>
      </dgm:t>
    </dgm:pt>
    <dgm:pt modelId="{9AA44AEE-432D-4A7F-B77E-0B3B4A65257F}" type="sibTrans" cxnId="{8B9869E8-139E-43A4-8461-DBB7B03CE8BC}">
      <dgm:prSet/>
      <dgm:spPr/>
      <dgm:t>
        <a:bodyPr/>
        <a:lstStyle/>
        <a:p>
          <a:endParaRPr lang="en-US"/>
        </a:p>
      </dgm:t>
    </dgm:pt>
    <dgm:pt modelId="{EC7CC9A1-0DCB-4026-972D-701384900F8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CITLIVOSTI</a:t>
          </a:r>
          <a:endParaRPr lang="en-US" dirty="0">
            <a:latin typeface="Gill Sans MT" panose="020B0502020104020203" pitchFamily="34" charset="-18"/>
          </a:endParaRPr>
        </a:p>
      </dgm:t>
    </dgm:pt>
    <dgm:pt modelId="{30CCD433-8835-4EE9-99AB-663E3F9F39B3}" type="parTrans" cxnId="{7BBAAB81-1612-447F-A72C-BD64CB38B7EA}">
      <dgm:prSet/>
      <dgm:spPr/>
      <dgm:t>
        <a:bodyPr/>
        <a:lstStyle/>
        <a:p>
          <a:endParaRPr lang="en-US"/>
        </a:p>
      </dgm:t>
    </dgm:pt>
    <dgm:pt modelId="{B10C62C1-B55B-403F-8954-2B90436AAB71}" type="sibTrans" cxnId="{7BBAAB81-1612-447F-A72C-BD64CB38B7EA}">
      <dgm:prSet/>
      <dgm:spPr/>
      <dgm:t>
        <a:bodyPr/>
        <a:lstStyle/>
        <a:p>
          <a:endParaRPr lang="en-US"/>
        </a:p>
      </dgm:t>
    </dgm:pt>
    <dgm:pt modelId="{530079CF-702C-4C0B-93F2-6573370F6326}" type="pres">
      <dgm:prSet presAssocID="{6ADA3862-608E-4CCE-8BAF-EE268AD9C3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3D7822B-547B-4C5A-B0B1-C4A164D029C2}" type="pres">
      <dgm:prSet presAssocID="{6A965AA5-4006-406C-B4FE-E5ED9A68AA2B}" presName="thickLine" presStyleLbl="alignNode1" presStyleIdx="0" presStyleCnt="2"/>
      <dgm:spPr/>
    </dgm:pt>
    <dgm:pt modelId="{1AF0D570-90E6-4E75-9C22-DC9E27310121}" type="pres">
      <dgm:prSet presAssocID="{6A965AA5-4006-406C-B4FE-E5ED9A68AA2B}" presName="horz1" presStyleCnt="0"/>
      <dgm:spPr/>
    </dgm:pt>
    <dgm:pt modelId="{B704946F-0362-415E-95CA-6064017162AB}" type="pres">
      <dgm:prSet presAssocID="{6A965AA5-4006-406C-B4FE-E5ED9A68AA2B}" presName="tx1" presStyleLbl="revTx" presStyleIdx="0" presStyleCnt="16" custScaleX="152425"/>
      <dgm:spPr/>
      <dgm:t>
        <a:bodyPr/>
        <a:lstStyle/>
        <a:p>
          <a:endParaRPr lang="en-US"/>
        </a:p>
      </dgm:t>
    </dgm:pt>
    <dgm:pt modelId="{78A3E21A-F841-4B72-A415-511AD7CB47D9}" type="pres">
      <dgm:prSet presAssocID="{6A965AA5-4006-406C-B4FE-E5ED9A68AA2B}" presName="vert1" presStyleCnt="0"/>
      <dgm:spPr/>
    </dgm:pt>
    <dgm:pt modelId="{24EB034F-83B4-4902-BD05-95281E12D805}" type="pres">
      <dgm:prSet presAssocID="{32BC6197-2B66-4EC7-AD60-A7E81170B22A}" presName="vertSpace2a" presStyleCnt="0"/>
      <dgm:spPr/>
    </dgm:pt>
    <dgm:pt modelId="{0FCE77C5-2BA3-4F4F-8B43-66499A0B1500}" type="pres">
      <dgm:prSet presAssocID="{32BC6197-2B66-4EC7-AD60-A7E81170B22A}" presName="horz2" presStyleCnt="0"/>
      <dgm:spPr/>
    </dgm:pt>
    <dgm:pt modelId="{C0F045B6-0625-438D-8548-451DA7D0763F}" type="pres">
      <dgm:prSet presAssocID="{32BC6197-2B66-4EC7-AD60-A7E81170B22A}" presName="horzSpace2" presStyleCnt="0"/>
      <dgm:spPr/>
    </dgm:pt>
    <dgm:pt modelId="{F31969BC-1078-4C16-A0D7-6A00ED6C44DE}" type="pres">
      <dgm:prSet presAssocID="{32BC6197-2B66-4EC7-AD60-A7E81170B22A}" presName="tx2" presStyleLbl="revTx" presStyleIdx="1" presStyleCnt="16"/>
      <dgm:spPr/>
      <dgm:t>
        <a:bodyPr/>
        <a:lstStyle/>
        <a:p>
          <a:endParaRPr lang="en-US"/>
        </a:p>
      </dgm:t>
    </dgm:pt>
    <dgm:pt modelId="{83C581BD-BF2C-4F3F-9015-BC791F433B05}" type="pres">
      <dgm:prSet presAssocID="{32BC6197-2B66-4EC7-AD60-A7E81170B22A}" presName="vert2" presStyleCnt="0"/>
      <dgm:spPr/>
    </dgm:pt>
    <dgm:pt modelId="{F552B506-DD53-41EE-B876-62E90F1071BD}" type="pres">
      <dgm:prSet presAssocID="{32BC6197-2B66-4EC7-AD60-A7E81170B22A}" presName="thinLine2b" presStyleLbl="callout" presStyleIdx="0" presStyleCnt="11"/>
      <dgm:spPr/>
    </dgm:pt>
    <dgm:pt modelId="{87D9C296-79AF-4E47-AC23-F2233BE62C2C}" type="pres">
      <dgm:prSet presAssocID="{32BC6197-2B66-4EC7-AD60-A7E81170B22A}" presName="vertSpace2b" presStyleCnt="0"/>
      <dgm:spPr/>
    </dgm:pt>
    <dgm:pt modelId="{CABE2591-2A8C-4286-B57D-5ABB89C963E7}" type="pres">
      <dgm:prSet presAssocID="{F54BE52E-F7EB-481D-8105-2DD81C736746}" presName="horz2" presStyleCnt="0"/>
      <dgm:spPr/>
    </dgm:pt>
    <dgm:pt modelId="{7D5F7811-F891-4167-A42A-21A02C1EB013}" type="pres">
      <dgm:prSet presAssocID="{F54BE52E-F7EB-481D-8105-2DD81C736746}" presName="horzSpace2" presStyleCnt="0"/>
      <dgm:spPr/>
    </dgm:pt>
    <dgm:pt modelId="{64BFB89D-3EFA-4B37-BABE-9CF0167DE04B}" type="pres">
      <dgm:prSet presAssocID="{F54BE52E-F7EB-481D-8105-2DD81C736746}" presName="tx2" presStyleLbl="revTx" presStyleIdx="2" presStyleCnt="16"/>
      <dgm:spPr/>
      <dgm:t>
        <a:bodyPr/>
        <a:lstStyle/>
        <a:p>
          <a:endParaRPr lang="en-US"/>
        </a:p>
      </dgm:t>
    </dgm:pt>
    <dgm:pt modelId="{D86AB18B-35EB-4CE1-8CFA-1D83266A3E4A}" type="pres">
      <dgm:prSet presAssocID="{F54BE52E-F7EB-481D-8105-2DD81C736746}" presName="vert2" presStyleCnt="0"/>
      <dgm:spPr/>
    </dgm:pt>
    <dgm:pt modelId="{E7945E3E-A088-49F7-B537-036A23457A30}" type="pres">
      <dgm:prSet presAssocID="{F54BE52E-F7EB-481D-8105-2DD81C736746}" presName="thinLine2b" presStyleLbl="callout" presStyleIdx="1" presStyleCnt="11"/>
      <dgm:spPr/>
    </dgm:pt>
    <dgm:pt modelId="{974BC06A-DD0B-49E8-9CB4-A496CB089752}" type="pres">
      <dgm:prSet presAssocID="{F54BE52E-F7EB-481D-8105-2DD81C736746}" presName="vertSpace2b" presStyleCnt="0"/>
      <dgm:spPr/>
    </dgm:pt>
    <dgm:pt modelId="{D45EAE1F-6BD6-4B4C-97A1-C8EABBC76857}" type="pres">
      <dgm:prSet presAssocID="{D6C2889D-ACFA-479F-9F40-823E3639F99F}" presName="horz2" presStyleCnt="0"/>
      <dgm:spPr/>
    </dgm:pt>
    <dgm:pt modelId="{4D628961-923F-41E8-8FF7-1B0428640C11}" type="pres">
      <dgm:prSet presAssocID="{D6C2889D-ACFA-479F-9F40-823E3639F99F}" presName="horzSpace2" presStyleCnt="0"/>
      <dgm:spPr/>
    </dgm:pt>
    <dgm:pt modelId="{053CD612-623C-4C09-BEF3-8896E0AF9791}" type="pres">
      <dgm:prSet presAssocID="{D6C2889D-ACFA-479F-9F40-823E3639F99F}" presName="tx2" presStyleLbl="revTx" presStyleIdx="3" presStyleCnt="16"/>
      <dgm:spPr/>
      <dgm:t>
        <a:bodyPr/>
        <a:lstStyle/>
        <a:p>
          <a:endParaRPr lang="en-US"/>
        </a:p>
      </dgm:t>
    </dgm:pt>
    <dgm:pt modelId="{AFA2060F-4E84-49D3-B6DD-954E74E958B6}" type="pres">
      <dgm:prSet presAssocID="{D6C2889D-ACFA-479F-9F40-823E3639F99F}" presName="vert2" presStyleCnt="0"/>
      <dgm:spPr/>
    </dgm:pt>
    <dgm:pt modelId="{F3B6DCB0-CF2B-43DB-AB4F-4B076733DC77}" type="pres">
      <dgm:prSet presAssocID="{D6C2889D-ACFA-479F-9F40-823E3639F99F}" presName="thinLine2b" presStyleLbl="callout" presStyleIdx="2" presStyleCnt="11" custLinFactY="-100000" custLinFactNeighborY="-164699"/>
      <dgm:spPr/>
    </dgm:pt>
    <dgm:pt modelId="{3862E78F-F4F8-4A57-AB60-D2ABD041BCF0}" type="pres">
      <dgm:prSet presAssocID="{D6C2889D-ACFA-479F-9F40-823E3639F99F}" presName="vertSpace2b" presStyleCnt="0"/>
      <dgm:spPr/>
    </dgm:pt>
    <dgm:pt modelId="{AA6C9F72-4241-4BAB-8A46-B3E859492BD4}" type="pres">
      <dgm:prSet presAssocID="{50A8CB78-4696-40D1-A226-6D929CE61417}" presName="thickLine" presStyleLbl="alignNode1" presStyleIdx="1" presStyleCnt="2"/>
      <dgm:spPr/>
    </dgm:pt>
    <dgm:pt modelId="{467BE16E-A44E-49C8-9284-6CB78A20C487}" type="pres">
      <dgm:prSet presAssocID="{50A8CB78-4696-40D1-A226-6D929CE61417}" presName="horz1" presStyleCnt="0"/>
      <dgm:spPr/>
    </dgm:pt>
    <dgm:pt modelId="{86F515D7-5391-4EDC-BAC4-FD1BA46791DA}" type="pres">
      <dgm:prSet presAssocID="{50A8CB78-4696-40D1-A226-6D929CE61417}" presName="tx1" presStyleLbl="revTx" presStyleIdx="4" presStyleCnt="16" custScaleX="154802"/>
      <dgm:spPr/>
      <dgm:t>
        <a:bodyPr/>
        <a:lstStyle/>
        <a:p>
          <a:endParaRPr lang="en-US"/>
        </a:p>
      </dgm:t>
    </dgm:pt>
    <dgm:pt modelId="{9723B752-EA69-40BB-BAD7-A46E90EB7011}" type="pres">
      <dgm:prSet presAssocID="{50A8CB78-4696-40D1-A226-6D929CE61417}" presName="vert1" presStyleCnt="0"/>
      <dgm:spPr/>
    </dgm:pt>
    <dgm:pt modelId="{0BF59F58-7B15-407B-B14E-4E734B0C2ED9}" type="pres">
      <dgm:prSet presAssocID="{4112AC3C-AA60-491B-B803-59B909D86C0F}" presName="vertSpace2a" presStyleCnt="0"/>
      <dgm:spPr/>
    </dgm:pt>
    <dgm:pt modelId="{E7F64B04-D028-42A0-B07A-D4CFDF967754}" type="pres">
      <dgm:prSet presAssocID="{4112AC3C-AA60-491B-B803-59B909D86C0F}" presName="horz2" presStyleCnt="0"/>
      <dgm:spPr/>
    </dgm:pt>
    <dgm:pt modelId="{5C593BCD-5521-4118-9C47-DFE6915119B5}" type="pres">
      <dgm:prSet presAssocID="{4112AC3C-AA60-491B-B803-59B909D86C0F}" presName="horzSpace2" presStyleCnt="0"/>
      <dgm:spPr/>
    </dgm:pt>
    <dgm:pt modelId="{6A7D3D68-100C-4CD0-B54A-97A4355F6A3B}" type="pres">
      <dgm:prSet presAssocID="{4112AC3C-AA60-491B-B803-59B909D86C0F}" presName="tx2" presStyleLbl="revTx" presStyleIdx="5" presStyleCnt="16"/>
      <dgm:spPr/>
      <dgm:t>
        <a:bodyPr/>
        <a:lstStyle/>
        <a:p>
          <a:endParaRPr lang="en-US"/>
        </a:p>
      </dgm:t>
    </dgm:pt>
    <dgm:pt modelId="{9A700C24-4824-483E-92C9-A99FC54C20F1}" type="pres">
      <dgm:prSet presAssocID="{4112AC3C-AA60-491B-B803-59B909D86C0F}" presName="vert2" presStyleCnt="0"/>
      <dgm:spPr/>
    </dgm:pt>
    <dgm:pt modelId="{BB04C063-BE04-436B-961D-9FC9A0CEA415}" type="pres">
      <dgm:prSet presAssocID="{33A20620-4C49-458A-AB24-5000EF9E185D}" presName="horz3" presStyleCnt="0"/>
      <dgm:spPr/>
    </dgm:pt>
    <dgm:pt modelId="{029A1063-2B1E-4A4C-BD2B-74DD81450B4D}" type="pres">
      <dgm:prSet presAssocID="{33A20620-4C49-458A-AB24-5000EF9E185D}" presName="horzSpace3" presStyleCnt="0"/>
      <dgm:spPr/>
    </dgm:pt>
    <dgm:pt modelId="{13EFA3B1-974E-43B3-AA48-3E3332952EDC}" type="pres">
      <dgm:prSet presAssocID="{33A20620-4C49-458A-AB24-5000EF9E185D}" presName="tx3" presStyleLbl="revTx" presStyleIdx="6" presStyleCnt="16"/>
      <dgm:spPr/>
      <dgm:t>
        <a:bodyPr/>
        <a:lstStyle/>
        <a:p>
          <a:endParaRPr lang="en-US"/>
        </a:p>
      </dgm:t>
    </dgm:pt>
    <dgm:pt modelId="{29B2F2CA-B658-46A6-A78C-0898517FEDA1}" type="pres">
      <dgm:prSet presAssocID="{33A20620-4C49-458A-AB24-5000EF9E185D}" presName="vert3" presStyleCnt="0"/>
      <dgm:spPr/>
    </dgm:pt>
    <dgm:pt modelId="{CE1BB146-55EF-4A37-BE18-A763135F04C6}" type="pres">
      <dgm:prSet presAssocID="{AF4C31E9-C9E7-44A8-99A9-17DD5BA566E5}" presName="thinLine3" presStyleLbl="callout" presStyleIdx="3" presStyleCnt="11"/>
      <dgm:spPr/>
    </dgm:pt>
    <dgm:pt modelId="{AACBE3D3-CF9C-4858-9E48-79E204DA6EF7}" type="pres">
      <dgm:prSet presAssocID="{7C40F747-627C-42BE-8012-74B03D117634}" presName="horz3" presStyleCnt="0"/>
      <dgm:spPr/>
    </dgm:pt>
    <dgm:pt modelId="{A37FCC53-BF07-435E-BDBD-8D8B0FA8616E}" type="pres">
      <dgm:prSet presAssocID="{7C40F747-627C-42BE-8012-74B03D117634}" presName="horzSpace3" presStyleCnt="0"/>
      <dgm:spPr/>
    </dgm:pt>
    <dgm:pt modelId="{3C125D1C-C2BD-47D6-BC4E-1D87B697D843}" type="pres">
      <dgm:prSet presAssocID="{7C40F747-627C-42BE-8012-74B03D117634}" presName="tx3" presStyleLbl="revTx" presStyleIdx="7" presStyleCnt="16"/>
      <dgm:spPr/>
      <dgm:t>
        <a:bodyPr/>
        <a:lstStyle/>
        <a:p>
          <a:endParaRPr lang="en-US"/>
        </a:p>
      </dgm:t>
    </dgm:pt>
    <dgm:pt modelId="{082D5BA0-EB43-49DF-881F-D81A1BB60844}" type="pres">
      <dgm:prSet presAssocID="{7C40F747-627C-42BE-8012-74B03D117634}" presName="vert3" presStyleCnt="0"/>
      <dgm:spPr/>
    </dgm:pt>
    <dgm:pt modelId="{D7B519AF-622E-4812-B6E9-5A2AB591563B}" type="pres">
      <dgm:prSet presAssocID="{C6C08BB5-47D2-4B94-B397-6D726F408FEC}" presName="thinLine3" presStyleLbl="callout" presStyleIdx="4" presStyleCnt="11"/>
      <dgm:spPr/>
    </dgm:pt>
    <dgm:pt modelId="{61227BF9-01E3-4F29-B32F-6B059EA20F2E}" type="pres">
      <dgm:prSet presAssocID="{A7E003CE-5CDB-45F5-963A-F78D56C08D3B}" presName="horz3" presStyleCnt="0"/>
      <dgm:spPr/>
    </dgm:pt>
    <dgm:pt modelId="{05ACA31B-306B-43E0-B15A-5D56F77C2220}" type="pres">
      <dgm:prSet presAssocID="{A7E003CE-5CDB-45F5-963A-F78D56C08D3B}" presName="horzSpace3" presStyleCnt="0"/>
      <dgm:spPr/>
    </dgm:pt>
    <dgm:pt modelId="{295129F2-4A0B-4C92-8484-652D4E820A10}" type="pres">
      <dgm:prSet presAssocID="{A7E003CE-5CDB-45F5-963A-F78D56C08D3B}" presName="tx3" presStyleLbl="revTx" presStyleIdx="8" presStyleCnt="16"/>
      <dgm:spPr/>
      <dgm:t>
        <a:bodyPr/>
        <a:lstStyle/>
        <a:p>
          <a:endParaRPr lang="en-US"/>
        </a:p>
      </dgm:t>
    </dgm:pt>
    <dgm:pt modelId="{E2D69461-24F7-4445-92A9-7B4341175673}" type="pres">
      <dgm:prSet presAssocID="{A7E003CE-5CDB-45F5-963A-F78D56C08D3B}" presName="vert3" presStyleCnt="0"/>
      <dgm:spPr/>
    </dgm:pt>
    <dgm:pt modelId="{19CCB144-4D4A-46D2-8844-43A45C954905}" type="pres">
      <dgm:prSet presAssocID="{4112AC3C-AA60-491B-B803-59B909D86C0F}" presName="thinLine2b" presStyleLbl="callout" presStyleIdx="5" presStyleCnt="11"/>
      <dgm:spPr/>
    </dgm:pt>
    <dgm:pt modelId="{BDB0D379-4C56-4F72-9B1D-3A5D5A765C34}" type="pres">
      <dgm:prSet presAssocID="{4112AC3C-AA60-491B-B803-59B909D86C0F}" presName="vertSpace2b" presStyleCnt="0"/>
      <dgm:spPr/>
    </dgm:pt>
    <dgm:pt modelId="{7FE1B673-7898-48C0-91C7-688A450EB37E}" type="pres">
      <dgm:prSet presAssocID="{185CB42A-4F24-489C-B6B6-A853C6FB24EE}" presName="horz2" presStyleCnt="0"/>
      <dgm:spPr/>
    </dgm:pt>
    <dgm:pt modelId="{8208DCB9-F452-49B5-9486-FF9EFACE0082}" type="pres">
      <dgm:prSet presAssocID="{185CB42A-4F24-489C-B6B6-A853C6FB24EE}" presName="horzSpace2" presStyleCnt="0"/>
      <dgm:spPr/>
    </dgm:pt>
    <dgm:pt modelId="{50DE38C2-1133-4E35-BCA4-9A1BAD57FED5}" type="pres">
      <dgm:prSet presAssocID="{185CB42A-4F24-489C-B6B6-A853C6FB24EE}" presName="tx2" presStyleLbl="revTx" presStyleIdx="9" presStyleCnt="16"/>
      <dgm:spPr/>
      <dgm:t>
        <a:bodyPr/>
        <a:lstStyle/>
        <a:p>
          <a:endParaRPr lang="en-US"/>
        </a:p>
      </dgm:t>
    </dgm:pt>
    <dgm:pt modelId="{D406D3A6-AE5D-42ED-83A7-8557801F3442}" type="pres">
      <dgm:prSet presAssocID="{185CB42A-4F24-489C-B6B6-A853C6FB24EE}" presName="vert2" presStyleCnt="0"/>
      <dgm:spPr/>
    </dgm:pt>
    <dgm:pt modelId="{1DACA85B-2ADE-4BCF-8571-23E6B0837F27}" type="pres">
      <dgm:prSet presAssocID="{1E9CF88D-BF81-45B3-8EDF-C23D00013C27}" presName="horz3" presStyleCnt="0"/>
      <dgm:spPr/>
    </dgm:pt>
    <dgm:pt modelId="{E3446A02-E66D-482D-A98E-A6EE2B37ACBD}" type="pres">
      <dgm:prSet presAssocID="{1E9CF88D-BF81-45B3-8EDF-C23D00013C27}" presName="horzSpace3" presStyleCnt="0"/>
      <dgm:spPr/>
    </dgm:pt>
    <dgm:pt modelId="{01506104-C05B-4A06-B5E8-9AB8207ADBDA}" type="pres">
      <dgm:prSet presAssocID="{1E9CF88D-BF81-45B3-8EDF-C23D00013C27}" presName="tx3" presStyleLbl="revTx" presStyleIdx="10" presStyleCnt="16"/>
      <dgm:spPr/>
      <dgm:t>
        <a:bodyPr/>
        <a:lstStyle/>
        <a:p>
          <a:endParaRPr lang="en-US"/>
        </a:p>
      </dgm:t>
    </dgm:pt>
    <dgm:pt modelId="{8CB21DD1-AA26-44BC-AFBB-23450F643706}" type="pres">
      <dgm:prSet presAssocID="{1E9CF88D-BF81-45B3-8EDF-C23D00013C27}" presName="vert3" presStyleCnt="0"/>
      <dgm:spPr/>
    </dgm:pt>
    <dgm:pt modelId="{496F9F72-588A-429B-BBE4-ADDDBD1BE95C}" type="pres">
      <dgm:prSet presAssocID="{D1B908E5-1CFC-4537-BEA3-C1E9BAE721B0}" presName="thinLine3" presStyleLbl="callout" presStyleIdx="6" presStyleCnt="11"/>
      <dgm:spPr/>
    </dgm:pt>
    <dgm:pt modelId="{96150BCB-A7A5-4F28-99DC-4F32055601AA}" type="pres">
      <dgm:prSet presAssocID="{9E89AB9E-20E0-4FDD-B232-B272230D5B95}" presName="horz3" presStyleCnt="0"/>
      <dgm:spPr/>
    </dgm:pt>
    <dgm:pt modelId="{ED987BC4-ED7D-4A58-93F0-B8A6A28B2E84}" type="pres">
      <dgm:prSet presAssocID="{9E89AB9E-20E0-4FDD-B232-B272230D5B95}" presName="horzSpace3" presStyleCnt="0"/>
      <dgm:spPr/>
    </dgm:pt>
    <dgm:pt modelId="{22E55172-535E-41EF-A409-A2CE48490F47}" type="pres">
      <dgm:prSet presAssocID="{9E89AB9E-20E0-4FDD-B232-B272230D5B95}" presName="tx3" presStyleLbl="revTx" presStyleIdx="11" presStyleCnt="16"/>
      <dgm:spPr/>
      <dgm:t>
        <a:bodyPr/>
        <a:lstStyle/>
        <a:p>
          <a:endParaRPr lang="en-US"/>
        </a:p>
      </dgm:t>
    </dgm:pt>
    <dgm:pt modelId="{D360F3EB-43C6-4745-B4B4-A3BC16B43D19}" type="pres">
      <dgm:prSet presAssocID="{9E89AB9E-20E0-4FDD-B232-B272230D5B95}" presName="vert3" presStyleCnt="0"/>
      <dgm:spPr/>
    </dgm:pt>
    <dgm:pt modelId="{2CC47CDC-899C-4093-B469-729397C61674}" type="pres">
      <dgm:prSet presAssocID="{F120C3B0-3BFA-4B47-974E-6EDFF538D159}" presName="thinLine3" presStyleLbl="callout" presStyleIdx="7" presStyleCnt="11"/>
      <dgm:spPr/>
    </dgm:pt>
    <dgm:pt modelId="{30CAF5CF-4872-4A18-A7E5-52A37A593A1A}" type="pres">
      <dgm:prSet presAssocID="{75C08E33-5CF2-4EF4-AEB3-D9E0B9C9735D}" presName="horz3" presStyleCnt="0"/>
      <dgm:spPr/>
    </dgm:pt>
    <dgm:pt modelId="{33054E01-0AF9-4C4F-A4F7-FFD012A8FFD7}" type="pres">
      <dgm:prSet presAssocID="{75C08E33-5CF2-4EF4-AEB3-D9E0B9C9735D}" presName="horzSpace3" presStyleCnt="0"/>
      <dgm:spPr/>
    </dgm:pt>
    <dgm:pt modelId="{AA1F1BD3-BE07-43E4-9172-BDEDEA89D05F}" type="pres">
      <dgm:prSet presAssocID="{75C08E33-5CF2-4EF4-AEB3-D9E0B9C9735D}" presName="tx3" presStyleLbl="revTx" presStyleIdx="12" presStyleCnt="16"/>
      <dgm:spPr/>
      <dgm:t>
        <a:bodyPr/>
        <a:lstStyle/>
        <a:p>
          <a:endParaRPr lang="en-US"/>
        </a:p>
      </dgm:t>
    </dgm:pt>
    <dgm:pt modelId="{CB0F94C0-F106-4582-ACE5-8514F50A6B2C}" type="pres">
      <dgm:prSet presAssocID="{75C08E33-5CF2-4EF4-AEB3-D9E0B9C9735D}" presName="vert3" presStyleCnt="0"/>
      <dgm:spPr/>
    </dgm:pt>
    <dgm:pt modelId="{E60F59E0-1684-4F71-83F7-212972EC045C}" type="pres">
      <dgm:prSet presAssocID="{185CB42A-4F24-489C-B6B6-A853C6FB24EE}" presName="thinLine2b" presStyleLbl="callout" presStyleIdx="8" presStyleCnt="11"/>
      <dgm:spPr/>
    </dgm:pt>
    <dgm:pt modelId="{31848404-DA6B-4C19-B696-FA0B474B8233}" type="pres">
      <dgm:prSet presAssocID="{185CB42A-4F24-489C-B6B6-A853C6FB24EE}" presName="vertSpace2b" presStyleCnt="0"/>
      <dgm:spPr/>
    </dgm:pt>
    <dgm:pt modelId="{669591DB-8E48-4E13-9BF3-26D43EF8C979}" type="pres">
      <dgm:prSet presAssocID="{3FFCEF0D-AFA0-43CE-8701-B8FC8EC42E95}" presName="horz2" presStyleCnt="0"/>
      <dgm:spPr/>
    </dgm:pt>
    <dgm:pt modelId="{BA7F852D-EC88-4D44-949B-F2DCC035C1BA}" type="pres">
      <dgm:prSet presAssocID="{3FFCEF0D-AFA0-43CE-8701-B8FC8EC42E95}" presName="horzSpace2" presStyleCnt="0"/>
      <dgm:spPr/>
    </dgm:pt>
    <dgm:pt modelId="{1DE29945-A519-4DA6-A55F-498C1BC0B458}" type="pres">
      <dgm:prSet presAssocID="{3FFCEF0D-AFA0-43CE-8701-B8FC8EC42E95}" presName="tx2" presStyleLbl="revTx" presStyleIdx="13" presStyleCnt="16"/>
      <dgm:spPr/>
      <dgm:t>
        <a:bodyPr/>
        <a:lstStyle/>
        <a:p>
          <a:endParaRPr lang="en-US"/>
        </a:p>
      </dgm:t>
    </dgm:pt>
    <dgm:pt modelId="{B85BBD86-59D7-4E80-8D0C-A6C49FECC4B9}" type="pres">
      <dgm:prSet presAssocID="{3FFCEF0D-AFA0-43CE-8701-B8FC8EC42E95}" presName="vert2" presStyleCnt="0"/>
      <dgm:spPr/>
    </dgm:pt>
    <dgm:pt modelId="{12C38554-1D48-4D95-B1E2-11D7E46A6802}" type="pres">
      <dgm:prSet presAssocID="{47B4E56D-BF23-4C35-9619-B2B342A6679C}" presName="horz3" presStyleCnt="0"/>
      <dgm:spPr/>
    </dgm:pt>
    <dgm:pt modelId="{139AB776-5030-44BF-9431-F204EDB40B76}" type="pres">
      <dgm:prSet presAssocID="{47B4E56D-BF23-4C35-9619-B2B342A6679C}" presName="horzSpace3" presStyleCnt="0"/>
      <dgm:spPr/>
    </dgm:pt>
    <dgm:pt modelId="{CF689DD5-5808-48BF-801A-594FA8A564B8}" type="pres">
      <dgm:prSet presAssocID="{47B4E56D-BF23-4C35-9619-B2B342A6679C}" presName="tx3" presStyleLbl="revTx" presStyleIdx="14" presStyleCnt="16"/>
      <dgm:spPr/>
      <dgm:t>
        <a:bodyPr/>
        <a:lstStyle/>
        <a:p>
          <a:endParaRPr lang="en-US"/>
        </a:p>
      </dgm:t>
    </dgm:pt>
    <dgm:pt modelId="{ACBD674A-C663-485C-8917-D23BD19F3DD0}" type="pres">
      <dgm:prSet presAssocID="{47B4E56D-BF23-4C35-9619-B2B342A6679C}" presName="vert3" presStyleCnt="0"/>
      <dgm:spPr/>
    </dgm:pt>
    <dgm:pt modelId="{9D50391B-59BA-408C-9CF2-FEED523BEEC8}" type="pres">
      <dgm:prSet presAssocID="{9AA44AEE-432D-4A7F-B77E-0B3B4A65257F}" presName="thinLine3" presStyleLbl="callout" presStyleIdx="9" presStyleCnt="11"/>
      <dgm:spPr/>
    </dgm:pt>
    <dgm:pt modelId="{D63798B0-7DB1-4BE0-B4DC-742E4CBA3F5D}" type="pres">
      <dgm:prSet presAssocID="{EC7CC9A1-0DCB-4026-972D-701384900F8F}" presName="horz3" presStyleCnt="0"/>
      <dgm:spPr/>
    </dgm:pt>
    <dgm:pt modelId="{55DD93E6-9806-4409-A3AA-B234502684FA}" type="pres">
      <dgm:prSet presAssocID="{EC7CC9A1-0DCB-4026-972D-701384900F8F}" presName="horzSpace3" presStyleCnt="0"/>
      <dgm:spPr/>
    </dgm:pt>
    <dgm:pt modelId="{23155573-DA8B-426A-B0D4-628C6A00E5C7}" type="pres">
      <dgm:prSet presAssocID="{EC7CC9A1-0DCB-4026-972D-701384900F8F}" presName="tx3" presStyleLbl="revTx" presStyleIdx="15" presStyleCnt="16"/>
      <dgm:spPr/>
      <dgm:t>
        <a:bodyPr/>
        <a:lstStyle/>
        <a:p>
          <a:endParaRPr lang="en-US"/>
        </a:p>
      </dgm:t>
    </dgm:pt>
    <dgm:pt modelId="{E524D12F-65E6-4203-AB91-4520E7BD0924}" type="pres">
      <dgm:prSet presAssocID="{EC7CC9A1-0DCB-4026-972D-701384900F8F}" presName="vert3" presStyleCnt="0"/>
      <dgm:spPr/>
    </dgm:pt>
    <dgm:pt modelId="{57583794-3EFC-4334-AB3A-592CAD6FFE90}" type="pres">
      <dgm:prSet presAssocID="{3FFCEF0D-AFA0-43CE-8701-B8FC8EC42E95}" presName="thinLine2b" presStyleLbl="callout" presStyleIdx="10" presStyleCnt="11"/>
      <dgm:spPr/>
    </dgm:pt>
    <dgm:pt modelId="{02E5DD5E-0E09-4195-982A-24B6143B3D1C}" type="pres">
      <dgm:prSet presAssocID="{3FFCEF0D-AFA0-43CE-8701-B8FC8EC42E95}" presName="vertSpace2b" presStyleCnt="0"/>
      <dgm:spPr/>
    </dgm:pt>
  </dgm:ptLst>
  <dgm:cxnLst>
    <dgm:cxn modelId="{6BAD93FF-9AB8-49E0-A1A3-9AC23B6F5A7F}" type="presOf" srcId="{185CB42A-4F24-489C-B6B6-A853C6FB24EE}" destId="{50DE38C2-1133-4E35-BCA4-9A1BAD57FED5}" srcOrd="0" destOrd="0" presId="urn:microsoft.com/office/officeart/2008/layout/LinedList"/>
    <dgm:cxn modelId="{793D3C20-BA00-4B95-83CA-1B3F06487181}" type="presOf" srcId="{32BC6197-2B66-4EC7-AD60-A7E81170B22A}" destId="{F31969BC-1078-4C16-A0D7-6A00ED6C44DE}" srcOrd="0" destOrd="0" presId="urn:microsoft.com/office/officeart/2008/layout/LinedList"/>
    <dgm:cxn modelId="{84937D5C-7FF9-4791-A279-692FBE963C30}" type="presOf" srcId="{F54BE52E-F7EB-481D-8105-2DD81C736746}" destId="{64BFB89D-3EFA-4B37-BABE-9CF0167DE04B}" srcOrd="0" destOrd="0" presId="urn:microsoft.com/office/officeart/2008/layout/LinedList"/>
    <dgm:cxn modelId="{FC70BC48-EFE8-4447-A2C7-7AD70C9E2A4F}" srcId="{185CB42A-4F24-489C-B6B6-A853C6FB24EE}" destId="{9E89AB9E-20E0-4FDD-B232-B272230D5B95}" srcOrd="1" destOrd="0" parTransId="{595D5CE9-F37C-4889-BAB0-29A8FB7B1095}" sibTransId="{F120C3B0-3BFA-4B47-974E-6EDFF538D159}"/>
    <dgm:cxn modelId="{EF6197E2-E9CB-45AB-A386-FE90E115F04A}" srcId="{4112AC3C-AA60-491B-B803-59B909D86C0F}" destId="{33A20620-4C49-458A-AB24-5000EF9E185D}" srcOrd="0" destOrd="0" parTransId="{9DF4A504-6E7E-41D0-8563-7BEB113199C2}" sibTransId="{AF4C31E9-C9E7-44A8-99A9-17DD5BA566E5}"/>
    <dgm:cxn modelId="{9C39FC25-5CEE-4BD3-9925-282075DFCF7C}" srcId="{6A965AA5-4006-406C-B4FE-E5ED9A68AA2B}" destId="{D6C2889D-ACFA-479F-9F40-823E3639F99F}" srcOrd="2" destOrd="0" parTransId="{96579B2F-EE67-4750-B665-58AE49EC8115}" sibTransId="{DEAAD8A2-4715-488A-A84D-D6A4842B0F40}"/>
    <dgm:cxn modelId="{07CD68D7-4298-4BDF-8623-C02B7A9BA62A}" srcId="{185CB42A-4F24-489C-B6B6-A853C6FB24EE}" destId="{75C08E33-5CF2-4EF4-AEB3-D9E0B9C9735D}" srcOrd="2" destOrd="0" parTransId="{01971A49-F266-4A6C-B654-C6BEC3E12F18}" sibTransId="{80FD1E07-F43C-433C-95A2-396361A5E0BD}"/>
    <dgm:cxn modelId="{EB234460-93B9-4ADD-A1A2-4B7BD82C1297}" type="presOf" srcId="{33A20620-4C49-458A-AB24-5000EF9E185D}" destId="{13EFA3B1-974E-43B3-AA48-3E3332952EDC}" srcOrd="0" destOrd="0" presId="urn:microsoft.com/office/officeart/2008/layout/LinedList"/>
    <dgm:cxn modelId="{8FB04CB7-2A78-4936-B9BF-463FBA59E00E}" srcId="{50A8CB78-4696-40D1-A226-6D929CE61417}" destId="{4112AC3C-AA60-491B-B803-59B909D86C0F}" srcOrd="0" destOrd="0" parTransId="{53EC2CA3-A888-4C31-93C6-49C9ED254823}" sibTransId="{32906D92-7DE5-4B75-A732-78DA4A92E8F3}"/>
    <dgm:cxn modelId="{7BBAAB81-1612-447F-A72C-BD64CB38B7EA}" srcId="{3FFCEF0D-AFA0-43CE-8701-B8FC8EC42E95}" destId="{EC7CC9A1-0DCB-4026-972D-701384900F8F}" srcOrd="1" destOrd="0" parTransId="{30CCD433-8835-4EE9-99AB-663E3F9F39B3}" sibTransId="{B10C62C1-B55B-403F-8954-2B90436AAB71}"/>
    <dgm:cxn modelId="{108BA41A-B6B1-4F0B-B330-1097DBB94C84}" srcId="{4112AC3C-AA60-491B-B803-59B909D86C0F}" destId="{7C40F747-627C-42BE-8012-74B03D117634}" srcOrd="1" destOrd="0" parTransId="{7AD9C17B-A9C9-450F-8210-804E8A700DF4}" sibTransId="{C6C08BB5-47D2-4B94-B397-6D726F408FEC}"/>
    <dgm:cxn modelId="{D4FF2CEC-C037-4E9A-AAA0-B9CEA2213D28}" srcId="{6ADA3862-608E-4CCE-8BAF-EE268AD9C334}" destId="{50A8CB78-4696-40D1-A226-6D929CE61417}" srcOrd="1" destOrd="0" parTransId="{AB8AAFAA-14EE-4D3E-9992-3F09961BF502}" sibTransId="{FEDA7A72-5F1B-4887-AC33-2A06414AB4B1}"/>
    <dgm:cxn modelId="{7603CE02-13E9-4496-A622-7BC7FE1AE267}" type="presOf" srcId="{1E9CF88D-BF81-45B3-8EDF-C23D00013C27}" destId="{01506104-C05B-4A06-B5E8-9AB8207ADBDA}" srcOrd="0" destOrd="0" presId="urn:microsoft.com/office/officeart/2008/layout/LinedList"/>
    <dgm:cxn modelId="{1B38ACE6-2C33-43F9-82C3-517CDC080E5B}" type="presOf" srcId="{3FFCEF0D-AFA0-43CE-8701-B8FC8EC42E95}" destId="{1DE29945-A519-4DA6-A55F-498C1BC0B458}" srcOrd="0" destOrd="0" presId="urn:microsoft.com/office/officeart/2008/layout/LinedList"/>
    <dgm:cxn modelId="{D01EB038-9B5C-418E-B8B9-815D8308C60C}" type="presOf" srcId="{7C40F747-627C-42BE-8012-74B03D117634}" destId="{3C125D1C-C2BD-47D6-BC4E-1D87B697D843}" srcOrd="0" destOrd="0" presId="urn:microsoft.com/office/officeart/2008/layout/LinedList"/>
    <dgm:cxn modelId="{43AE2527-CC1A-4FD9-989E-ACC97D1B173C}" srcId="{185CB42A-4F24-489C-B6B6-A853C6FB24EE}" destId="{1E9CF88D-BF81-45B3-8EDF-C23D00013C27}" srcOrd="0" destOrd="0" parTransId="{F6811ACF-806B-472B-8A54-FED66CCF0AB4}" sibTransId="{D1B908E5-1CFC-4537-BEA3-C1E9BAE721B0}"/>
    <dgm:cxn modelId="{66BD59BA-0B8B-4351-A401-F41E09D041CB}" srcId="{4112AC3C-AA60-491B-B803-59B909D86C0F}" destId="{A7E003CE-5CDB-45F5-963A-F78D56C08D3B}" srcOrd="2" destOrd="0" parTransId="{E662FB09-D623-4AB9-AC18-1BF433D984F6}" sibTransId="{0E6B58BC-6C0D-467C-8A11-FAFB81A8D1E4}"/>
    <dgm:cxn modelId="{EC9B31B4-25B4-47FC-999F-706A85BC1F56}" type="presOf" srcId="{75C08E33-5CF2-4EF4-AEB3-D9E0B9C9735D}" destId="{AA1F1BD3-BE07-43E4-9172-BDEDEA89D05F}" srcOrd="0" destOrd="0" presId="urn:microsoft.com/office/officeart/2008/layout/LinedList"/>
    <dgm:cxn modelId="{1FD44BDD-87D5-4262-96A4-F414F2DC3B7E}" type="presOf" srcId="{47B4E56D-BF23-4C35-9619-B2B342A6679C}" destId="{CF689DD5-5808-48BF-801A-594FA8A564B8}" srcOrd="0" destOrd="0" presId="urn:microsoft.com/office/officeart/2008/layout/LinedList"/>
    <dgm:cxn modelId="{B4B5DEE1-C1FD-4C08-B323-47C8CB0A489A}" type="presOf" srcId="{4112AC3C-AA60-491B-B803-59B909D86C0F}" destId="{6A7D3D68-100C-4CD0-B54A-97A4355F6A3B}" srcOrd="0" destOrd="0" presId="urn:microsoft.com/office/officeart/2008/layout/LinedList"/>
    <dgm:cxn modelId="{F7673918-912A-4E2D-92C5-5E50FE204DCF}" type="presOf" srcId="{9E89AB9E-20E0-4FDD-B232-B272230D5B95}" destId="{22E55172-535E-41EF-A409-A2CE48490F47}" srcOrd="0" destOrd="0" presId="urn:microsoft.com/office/officeart/2008/layout/LinedList"/>
    <dgm:cxn modelId="{858D43BF-9AE7-4777-ACFB-052155346A02}" srcId="{50A8CB78-4696-40D1-A226-6D929CE61417}" destId="{3FFCEF0D-AFA0-43CE-8701-B8FC8EC42E95}" srcOrd="2" destOrd="0" parTransId="{C166323D-D9FD-4D3B-93FA-0DBA25405976}" sibTransId="{12A2473F-A408-4126-AA80-A96EB61E422E}"/>
    <dgm:cxn modelId="{28719A4F-21D9-4D09-84E8-CD1275B56693}" type="presOf" srcId="{EC7CC9A1-0DCB-4026-972D-701384900F8F}" destId="{23155573-DA8B-426A-B0D4-628C6A00E5C7}" srcOrd="0" destOrd="0" presId="urn:microsoft.com/office/officeart/2008/layout/LinedList"/>
    <dgm:cxn modelId="{F3AAA1F6-8707-437B-BEFE-B8291CB8D0E9}" type="presOf" srcId="{50A8CB78-4696-40D1-A226-6D929CE61417}" destId="{86F515D7-5391-4EDC-BAC4-FD1BA46791DA}" srcOrd="0" destOrd="0" presId="urn:microsoft.com/office/officeart/2008/layout/LinedList"/>
    <dgm:cxn modelId="{A0FC4DD1-6F8E-4005-A553-20FA46B6C843}" type="presOf" srcId="{6A965AA5-4006-406C-B4FE-E5ED9A68AA2B}" destId="{B704946F-0362-415E-95CA-6064017162AB}" srcOrd="0" destOrd="0" presId="urn:microsoft.com/office/officeart/2008/layout/LinedList"/>
    <dgm:cxn modelId="{C50E61B3-2F82-4E00-8750-B394AEF78C53}" srcId="{50A8CB78-4696-40D1-A226-6D929CE61417}" destId="{185CB42A-4F24-489C-B6B6-A853C6FB24EE}" srcOrd="1" destOrd="0" parTransId="{0367503B-11BA-4DB5-AC91-7B2AB37D48A9}" sibTransId="{9A353001-0BFA-447C-90AB-00DB10C8C359}"/>
    <dgm:cxn modelId="{84BD31F8-6437-413D-98EC-5D885062B050}" srcId="{6A965AA5-4006-406C-B4FE-E5ED9A68AA2B}" destId="{32BC6197-2B66-4EC7-AD60-A7E81170B22A}" srcOrd="0" destOrd="0" parTransId="{7FB5F430-E021-428A-8396-CCCF6024170D}" sibTransId="{FE20CA17-31B1-4D75-AFEF-1D7C25B1E748}"/>
    <dgm:cxn modelId="{B224E427-1897-470A-B8B7-9D278A08E280}" srcId="{6A965AA5-4006-406C-B4FE-E5ED9A68AA2B}" destId="{F54BE52E-F7EB-481D-8105-2DD81C736746}" srcOrd="1" destOrd="0" parTransId="{8774078D-FD29-4D06-A69B-8A636736CD34}" sibTransId="{DA649705-833F-4363-870F-882B305610C9}"/>
    <dgm:cxn modelId="{F2DC5527-1B4D-46A5-AE5C-3A06D0EBFC87}" type="presOf" srcId="{6ADA3862-608E-4CCE-8BAF-EE268AD9C334}" destId="{530079CF-702C-4C0B-93F2-6573370F6326}" srcOrd="0" destOrd="0" presId="urn:microsoft.com/office/officeart/2008/layout/LinedList"/>
    <dgm:cxn modelId="{CE1AF690-6829-49F2-8D3F-E8844209FE97}" srcId="{6ADA3862-608E-4CCE-8BAF-EE268AD9C334}" destId="{6A965AA5-4006-406C-B4FE-E5ED9A68AA2B}" srcOrd="0" destOrd="0" parTransId="{BBFC4256-EFE3-4433-837C-26E555B709E5}" sibTransId="{82445D2B-5E69-4A37-8B6E-DA997190E737}"/>
    <dgm:cxn modelId="{8B9869E8-139E-43A4-8461-DBB7B03CE8BC}" srcId="{3FFCEF0D-AFA0-43CE-8701-B8FC8EC42E95}" destId="{47B4E56D-BF23-4C35-9619-B2B342A6679C}" srcOrd="0" destOrd="0" parTransId="{8DD4D03B-F626-4ADE-B40D-C3BE405982E0}" sibTransId="{9AA44AEE-432D-4A7F-B77E-0B3B4A65257F}"/>
    <dgm:cxn modelId="{F6AB5C55-25AB-4E40-BE7C-F0B2A0639632}" type="presOf" srcId="{D6C2889D-ACFA-479F-9F40-823E3639F99F}" destId="{053CD612-623C-4C09-BEF3-8896E0AF9791}" srcOrd="0" destOrd="0" presId="urn:microsoft.com/office/officeart/2008/layout/LinedList"/>
    <dgm:cxn modelId="{DF4ED728-50D5-48C4-8123-D1BB28598438}" type="presOf" srcId="{A7E003CE-5CDB-45F5-963A-F78D56C08D3B}" destId="{295129F2-4A0B-4C92-8484-652D4E820A10}" srcOrd="0" destOrd="0" presId="urn:microsoft.com/office/officeart/2008/layout/LinedList"/>
    <dgm:cxn modelId="{5D3AE681-3818-4FB2-8A8A-1D66B84DD402}" type="presParOf" srcId="{530079CF-702C-4C0B-93F2-6573370F6326}" destId="{F3D7822B-547B-4C5A-B0B1-C4A164D029C2}" srcOrd="0" destOrd="0" presId="urn:microsoft.com/office/officeart/2008/layout/LinedList"/>
    <dgm:cxn modelId="{96DF8D9E-D301-4F45-AE0B-1C8216D1A0E7}" type="presParOf" srcId="{530079CF-702C-4C0B-93F2-6573370F6326}" destId="{1AF0D570-90E6-4E75-9C22-DC9E27310121}" srcOrd="1" destOrd="0" presId="urn:microsoft.com/office/officeart/2008/layout/LinedList"/>
    <dgm:cxn modelId="{84CCF9DB-2B5D-41CF-A36E-CC882041E192}" type="presParOf" srcId="{1AF0D570-90E6-4E75-9C22-DC9E27310121}" destId="{B704946F-0362-415E-95CA-6064017162AB}" srcOrd="0" destOrd="0" presId="urn:microsoft.com/office/officeart/2008/layout/LinedList"/>
    <dgm:cxn modelId="{2EB0824C-C48F-4CCB-9BA4-81E3689D0124}" type="presParOf" srcId="{1AF0D570-90E6-4E75-9C22-DC9E27310121}" destId="{78A3E21A-F841-4B72-A415-511AD7CB47D9}" srcOrd="1" destOrd="0" presId="urn:microsoft.com/office/officeart/2008/layout/LinedList"/>
    <dgm:cxn modelId="{A513393A-6D7D-4BFA-8BAE-673B96BE2FE8}" type="presParOf" srcId="{78A3E21A-F841-4B72-A415-511AD7CB47D9}" destId="{24EB034F-83B4-4902-BD05-95281E12D805}" srcOrd="0" destOrd="0" presId="urn:microsoft.com/office/officeart/2008/layout/LinedList"/>
    <dgm:cxn modelId="{A8177BBB-96A5-409C-86BE-79BBA4489A59}" type="presParOf" srcId="{78A3E21A-F841-4B72-A415-511AD7CB47D9}" destId="{0FCE77C5-2BA3-4F4F-8B43-66499A0B1500}" srcOrd="1" destOrd="0" presId="urn:microsoft.com/office/officeart/2008/layout/LinedList"/>
    <dgm:cxn modelId="{37B8578A-CE70-48CD-B883-D0B11E25DFC8}" type="presParOf" srcId="{0FCE77C5-2BA3-4F4F-8B43-66499A0B1500}" destId="{C0F045B6-0625-438D-8548-451DA7D0763F}" srcOrd="0" destOrd="0" presId="urn:microsoft.com/office/officeart/2008/layout/LinedList"/>
    <dgm:cxn modelId="{033DFAE6-7502-4892-AD6C-5C9698D2877A}" type="presParOf" srcId="{0FCE77C5-2BA3-4F4F-8B43-66499A0B1500}" destId="{F31969BC-1078-4C16-A0D7-6A00ED6C44DE}" srcOrd="1" destOrd="0" presId="urn:microsoft.com/office/officeart/2008/layout/LinedList"/>
    <dgm:cxn modelId="{47B9AD18-1C58-49A0-91DB-1744145907A8}" type="presParOf" srcId="{0FCE77C5-2BA3-4F4F-8B43-66499A0B1500}" destId="{83C581BD-BF2C-4F3F-9015-BC791F433B05}" srcOrd="2" destOrd="0" presId="urn:microsoft.com/office/officeart/2008/layout/LinedList"/>
    <dgm:cxn modelId="{CCE6B49E-56F9-497F-83AA-1E64A59CAFA0}" type="presParOf" srcId="{78A3E21A-F841-4B72-A415-511AD7CB47D9}" destId="{F552B506-DD53-41EE-B876-62E90F1071BD}" srcOrd="2" destOrd="0" presId="urn:microsoft.com/office/officeart/2008/layout/LinedList"/>
    <dgm:cxn modelId="{369399F7-3A3D-45DF-90E9-D69B6BA5E509}" type="presParOf" srcId="{78A3E21A-F841-4B72-A415-511AD7CB47D9}" destId="{87D9C296-79AF-4E47-AC23-F2233BE62C2C}" srcOrd="3" destOrd="0" presId="urn:microsoft.com/office/officeart/2008/layout/LinedList"/>
    <dgm:cxn modelId="{8D37EA7B-401C-410F-9C39-FCF0C9C11FBB}" type="presParOf" srcId="{78A3E21A-F841-4B72-A415-511AD7CB47D9}" destId="{CABE2591-2A8C-4286-B57D-5ABB89C963E7}" srcOrd="4" destOrd="0" presId="urn:microsoft.com/office/officeart/2008/layout/LinedList"/>
    <dgm:cxn modelId="{164B268E-125C-4EBF-AE25-DA6D3729A2CC}" type="presParOf" srcId="{CABE2591-2A8C-4286-B57D-5ABB89C963E7}" destId="{7D5F7811-F891-4167-A42A-21A02C1EB013}" srcOrd="0" destOrd="0" presId="urn:microsoft.com/office/officeart/2008/layout/LinedList"/>
    <dgm:cxn modelId="{AAE5006B-F79C-4360-8057-0C91D4105683}" type="presParOf" srcId="{CABE2591-2A8C-4286-B57D-5ABB89C963E7}" destId="{64BFB89D-3EFA-4B37-BABE-9CF0167DE04B}" srcOrd="1" destOrd="0" presId="urn:microsoft.com/office/officeart/2008/layout/LinedList"/>
    <dgm:cxn modelId="{041E2ECB-96F5-48F0-8270-C1D468DB949B}" type="presParOf" srcId="{CABE2591-2A8C-4286-B57D-5ABB89C963E7}" destId="{D86AB18B-35EB-4CE1-8CFA-1D83266A3E4A}" srcOrd="2" destOrd="0" presId="urn:microsoft.com/office/officeart/2008/layout/LinedList"/>
    <dgm:cxn modelId="{E5E26DB1-C3C5-44E0-9275-B93C9F7B6454}" type="presParOf" srcId="{78A3E21A-F841-4B72-A415-511AD7CB47D9}" destId="{E7945E3E-A088-49F7-B537-036A23457A30}" srcOrd="5" destOrd="0" presId="urn:microsoft.com/office/officeart/2008/layout/LinedList"/>
    <dgm:cxn modelId="{63E0F234-6DA0-4931-A76D-7655F543500F}" type="presParOf" srcId="{78A3E21A-F841-4B72-A415-511AD7CB47D9}" destId="{974BC06A-DD0B-49E8-9CB4-A496CB089752}" srcOrd="6" destOrd="0" presId="urn:microsoft.com/office/officeart/2008/layout/LinedList"/>
    <dgm:cxn modelId="{E9DDA9F7-6934-46B8-BCE0-20609B245E42}" type="presParOf" srcId="{78A3E21A-F841-4B72-A415-511AD7CB47D9}" destId="{D45EAE1F-6BD6-4B4C-97A1-C8EABBC76857}" srcOrd="7" destOrd="0" presId="urn:microsoft.com/office/officeart/2008/layout/LinedList"/>
    <dgm:cxn modelId="{10B4F7C4-0F03-4AE9-BE0F-1B48047373AC}" type="presParOf" srcId="{D45EAE1F-6BD6-4B4C-97A1-C8EABBC76857}" destId="{4D628961-923F-41E8-8FF7-1B0428640C11}" srcOrd="0" destOrd="0" presId="urn:microsoft.com/office/officeart/2008/layout/LinedList"/>
    <dgm:cxn modelId="{F83A484D-BDA0-4E70-A9A2-DC291A725FBA}" type="presParOf" srcId="{D45EAE1F-6BD6-4B4C-97A1-C8EABBC76857}" destId="{053CD612-623C-4C09-BEF3-8896E0AF9791}" srcOrd="1" destOrd="0" presId="urn:microsoft.com/office/officeart/2008/layout/LinedList"/>
    <dgm:cxn modelId="{DDB7E386-06A4-4AF5-905B-3922F92E32F3}" type="presParOf" srcId="{D45EAE1F-6BD6-4B4C-97A1-C8EABBC76857}" destId="{AFA2060F-4E84-49D3-B6DD-954E74E958B6}" srcOrd="2" destOrd="0" presId="urn:microsoft.com/office/officeart/2008/layout/LinedList"/>
    <dgm:cxn modelId="{078A6FDE-43DB-436D-A108-BC85B49F34B1}" type="presParOf" srcId="{78A3E21A-F841-4B72-A415-511AD7CB47D9}" destId="{F3B6DCB0-CF2B-43DB-AB4F-4B076733DC77}" srcOrd="8" destOrd="0" presId="urn:microsoft.com/office/officeart/2008/layout/LinedList"/>
    <dgm:cxn modelId="{0A59BA14-BA2B-484F-AA99-A38E47D19DFF}" type="presParOf" srcId="{78A3E21A-F841-4B72-A415-511AD7CB47D9}" destId="{3862E78F-F4F8-4A57-AB60-D2ABD041BCF0}" srcOrd="9" destOrd="0" presId="urn:microsoft.com/office/officeart/2008/layout/LinedList"/>
    <dgm:cxn modelId="{B8D806A4-13CF-4E13-90CE-E344086434A6}" type="presParOf" srcId="{530079CF-702C-4C0B-93F2-6573370F6326}" destId="{AA6C9F72-4241-4BAB-8A46-B3E859492BD4}" srcOrd="2" destOrd="0" presId="urn:microsoft.com/office/officeart/2008/layout/LinedList"/>
    <dgm:cxn modelId="{840D0C58-702A-4542-B4DC-099FCE5CB7A5}" type="presParOf" srcId="{530079CF-702C-4C0B-93F2-6573370F6326}" destId="{467BE16E-A44E-49C8-9284-6CB78A20C487}" srcOrd="3" destOrd="0" presId="urn:microsoft.com/office/officeart/2008/layout/LinedList"/>
    <dgm:cxn modelId="{55BF8153-55CD-4ECC-A379-19396D8F29B6}" type="presParOf" srcId="{467BE16E-A44E-49C8-9284-6CB78A20C487}" destId="{86F515D7-5391-4EDC-BAC4-FD1BA46791DA}" srcOrd="0" destOrd="0" presId="urn:microsoft.com/office/officeart/2008/layout/LinedList"/>
    <dgm:cxn modelId="{9DB203AE-1554-458D-B2E7-8FF863F00320}" type="presParOf" srcId="{467BE16E-A44E-49C8-9284-6CB78A20C487}" destId="{9723B752-EA69-40BB-BAD7-A46E90EB7011}" srcOrd="1" destOrd="0" presId="urn:microsoft.com/office/officeart/2008/layout/LinedList"/>
    <dgm:cxn modelId="{702DC320-F943-45E9-A5D6-D4157B800B8D}" type="presParOf" srcId="{9723B752-EA69-40BB-BAD7-A46E90EB7011}" destId="{0BF59F58-7B15-407B-B14E-4E734B0C2ED9}" srcOrd="0" destOrd="0" presId="urn:microsoft.com/office/officeart/2008/layout/LinedList"/>
    <dgm:cxn modelId="{5E7DAEE9-78D5-4F8C-ABC6-6BC2D45FF9E7}" type="presParOf" srcId="{9723B752-EA69-40BB-BAD7-A46E90EB7011}" destId="{E7F64B04-D028-42A0-B07A-D4CFDF967754}" srcOrd="1" destOrd="0" presId="urn:microsoft.com/office/officeart/2008/layout/LinedList"/>
    <dgm:cxn modelId="{A338B4E1-D697-463D-8824-694CF35F0604}" type="presParOf" srcId="{E7F64B04-D028-42A0-B07A-D4CFDF967754}" destId="{5C593BCD-5521-4118-9C47-DFE6915119B5}" srcOrd="0" destOrd="0" presId="urn:microsoft.com/office/officeart/2008/layout/LinedList"/>
    <dgm:cxn modelId="{4FD96348-E580-4610-B548-305BD9420A77}" type="presParOf" srcId="{E7F64B04-D028-42A0-B07A-D4CFDF967754}" destId="{6A7D3D68-100C-4CD0-B54A-97A4355F6A3B}" srcOrd="1" destOrd="0" presId="urn:microsoft.com/office/officeart/2008/layout/LinedList"/>
    <dgm:cxn modelId="{0051820C-A0FB-4731-9EBC-E2F72F28E8D0}" type="presParOf" srcId="{E7F64B04-D028-42A0-B07A-D4CFDF967754}" destId="{9A700C24-4824-483E-92C9-A99FC54C20F1}" srcOrd="2" destOrd="0" presId="urn:microsoft.com/office/officeart/2008/layout/LinedList"/>
    <dgm:cxn modelId="{F168A02A-641F-4D90-9857-7F1CAF938679}" type="presParOf" srcId="{9A700C24-4824-483E-92C9-A99FC54C20F1}" destId="{BB04C063-BE04-436B-961D-9FC9A0CEA415}" srcOrd="0" destOrd="0" presId="urn:microsoft.com/office/officeart/2008/layout/LinedList"/>
    <dgm:cxn modelId="{B80C0611-A62E-422D-9B2E-6036EF6DF8B8}" type="presParOf" srcId="{BB04C063-BE04-436B-961D-9FC9A0CEA415}" destId="{029A1063-2B1E-4A4C-BD2B-74DD81450B4D}" srcOrd="0" destOrd="0" presId="urn:microsoft.com/office/officeart/2008/layout/LinedList"/>
    <dgm:cxn modelId="{D73BBB8F-C82C-4D1D-81EF-A4F1983D7338}" type="presParOf" srcId="{BB04C063-BE04-436B-961D-9FC9A0CEA415}" destId="{13EFA3B1-974E-43B3-AA48-3E3332952EDC}" srcOrd="1" destOrd="0" presId="urn:microsoft.com/office/officeart/2008/layout/LinedList"/>
    <dgm:cxn modelId="{C15E4765-5E86-4AF6-A0B7-F432D3009F6A}" type="presParOf" srcId="{BB04C063-BE04-436B-961D-9FC9A0CEA415}" destId="{29B2F2CA-B658-46A6-A78C-0898517FEDA1}" srcOrd="2" destOrd="0" presId="urn:microsoft.com/office/officeart/2008/layout/LinedList"/>
    <dgm:cxn modelId="{F71A32B9-46F9-4650-8F30-EEE7322BEE8D}" type="presParOf" srcId="{9A700C24-4824-483E-92C9-A99FC54C20F1}" destId="{CE1BB146-55EF-4A37-BE18-A763135F04C6}" srcOrd="1" destOrd="0" presId="urn:microsoft.com/office/officeart/2008/layout/LinedList"/>
    <dgm:cxn modelId="{5E76396E-A98A-43AF-A513-4EDF685DC561}" type="presParOf" srcId="{9A700C24-4824-483E-92C9-A99FC54C20F1}" destId="{AACBE3D3-CF9C-4858-9E48-79E204DA6EF7}" srcOrd="2" destOrd="0" presId="urn:microsoft.com/office/officeart/2008/layout/LinedList"/>
    <dgm:cxn modelId="{DF32EC31-8373-4D0F-BB1E-C31A335FA860}" type="presParOf" srcId="{AACBE3D3-CF9C-4858-9E48-79E204DA6EF7}" destId="{A37FCC53-BF07-435E-BDBD-8D8B0FA8616E}" srcOrd="0" destOrd="0" presId="urn:microsoft.com/office/officeart/2008/layout/LinedList"/>
    <dgm:cxn modelId="{49BB5E55-57A4-47BB-8527-18F2D95C78F1}" type="presParOf" srcId="{AACBE3D3-CF9C-4858-9E48-79E204DA6EF7}" destId="{3C125D1C-C2BD-47D6-BC4E-1D87B697D843}" srcOrd="1" destOrd="0" presId="urn:microsoft.com/office/officeart/2008/layout/LinedList"/>
    <dgm:cxn modelId="{6D7E963F-5155-47A3-9E76-DA345CABD3D0}" type="presParOf" srcId="{AACBE3D3-CF9C-4858-9E48-79E204DA6EF7}" destId="{082D5BA0-EB43-49DF-881F-D81A1BB60844}" srcOrd="2" destOrd="0" presId="urn:microsoft.com/office/officeart/2008/layout/LinedList"/>
    <dgm:cxn modelId="{5A410303-6B6C-49FB-86C0-6D9926FD32B5}" type="presParOf" srcId="{9A700C24-4824-483E-92C9-A99FC54C20F1}" destId="{D7B519AF-622E-4812-B6E9-5A2AB591563B}" srcOrd="3" destOrd="0" presId="urn:microsoft.com/office/officeart/2008/layout/LinedList"/>
    <dgm:cxn modelId="{F358BFFD-6268-4D51-8951-9ED4DE77D3D7}" type="presParOf" srcId="{9A700C24-4824-483E-92C9-A99FC54C20F1}" destId="{61227BF9-01E3-4F29-B32F-6B059EA20F2E}" srcOrd="4" destOrd="0" presId="urn:microsoft.com/office/officeart/2008/layout/LinedList"/>
    <dgm:cxn modelId="{5A00482A-EEA2-4342-B839-F64C40B135FE}" type="presParOf" srcId="{61227BF9-01E3-4F29-B32F-6B059EA20F2E}" destId="{05ACA31B-306B-43E0-B15A-5D56F77C2220}" srcOrd="0" destOrd="0" presId="urn:microsoft.com/office/officeart/2008/layout/LinedList"/>
    <dgm:cxn modelId="{67703181-5C60-477C-B1A1-C1E63C9153CE}" type="presParOf" srcId="{61227BF9-01E3-4F29-B32F-6B059EA20F2E}" destId="{295129F2-4A0B-4C92-8484-652D4E820A10}" srcOrd="1" destOrd="0" presId="urn:microsoft.com/office/officeart/2008/layout/LinedList"/>
    <dgm:cxn modelId="{EF96FED5-F4C3-40AF-971A-A30FDCEC5611}" type="presParOf" srcId="{61227BF9-01E3-4F29-B32F-6B059EA20F2E}" destId="{E2D69461-24F7-4445-92A9-7B4341175673}" srcOrd="2" destOrd="0" presId="urn:microsoft.com/office/officeart/2008/layout/LinedList"/>
    <dgm:cxn modelId="{F25F5F94-4603-4DB0-8499-83F3140360A2}" type="presParOf" srcId="{9723B752-EA69-40BB-BAD7-A46E90EB7011}" destId="{19CCB144-4D4A-46D2-8844-43A45C954905}" srcOrd="2" destOrd="0" presId="urn:microsoft.com/office/officeart/2008/layout/LinedList"/>
    <dgm:cxn modelId="{2F86C79A-69F9-4D65-B26E-CCE7C065EFEA}" type="presParOf" srcId="{9723B752-EA69-40BB-BAD7-A46E90EB7011}" destId="{BDB0D379-4C56-4F72-9B1D-3A5D5A765C34}" srcOrd="3" destOrd="0" presId="urn:microsoft.com/office/officeart/2008/layout/LinedList"/>
    <dgm:cxn modelId="{619CD7AC-93E3-4CCB-9784-2828CB280979}" type="presParOf" srcId="{9723B752-EA69-40BB-BAD7-A46E90EB7011}" destId="{7FE1B673-7898-48C0-91C7-688A450EB37E}" srcOrd="4" destOrd="0" presId="urn:microsoft.com/office/officeart/2008/layout/LinedList"/>
    <dgm:cxn modelId="{16030105-D499-4122-ADF9-4FA82B05DCF1}" type="presParOf" srcId="{7FE1B673-7898-48C0-91C7-688A450EB37E}" destId="{8208DCB9-F452-49B5-9486-FF9EFACE0082}" srcOrd="0" destOrd="0" presId="urn:microsoft.com/office/officeart/2008/layout/LinedList"/>
    <dgm:cxn modelId="{61687969-9836-4B5A-B0DC-C4D05CEB7C4A}" type="presParOf" srcId="{7FE1B673-7898-48C0-91C7-688A450EB37E}" destId="{50DE38C2-1133-4E35-BCA4-9A1BAD57FED5}" srcOrd="1" destOrd="0" presId="urn:microsoft.com/office/officeart/2008/layout/LinedList"/>
    <dgm:cxn modelId="{7426916B-8BB5-4E82-A765-ACA17659E5C8}" type="presParOf" srcId="{7FE1B673-7898-48C0-91C7-688A450EB37E}" destId="{D406D3A6-AE5D-42ED-83A7-8557801F3442}" srcOrd="2" destOrd="0" presId="urn:microsoft.com/office/officeart/2008/layout/LinedList"/>
    <dgm:cxn modelId="{F2856CA5-8EC7-4FDD-85FF-43486AB69443}" type="presParOf" srcId="{D406D3A6-AE5D-42ED-83A7-8557801F3442}" destId="{1DACA85B-2ADE-4BCF-8571-23E6B0837F27}" srcOrd="0" destOrd="0" presId="urn:microsoft.com/office/officeart/2008/layout/LinedList"/>
    <dgm:cxn modelId="{D2A519D7-1789-49DC-8851-B44DA4922F3A}" type="presParOf" srcId="{1DACA85B-2ADE-4BCF-8571-23E6B0837F27}" destId="{E3446A02-E66D-482D-A98E-A6EE2B37ACBD}" srcOrd="0" destOrd="0" presId="urn:microsoft.com/office/officeart/2008/layout/LinedList"/>
    <dgm:cxn modelId="{078D37EF-F755-4857-BFE5-B4FC51CAFBFD}" type="presParOf" srcId="{1DACA85B-2ADE-4BCF-8571-23E6B0837F27}" destId="{01506104-C05B-4A06-B5E8-9AB8207ADBDA}" srcOrd="1" destOrd="0" presId="urn:microsoft.com/office/officeart/2008/layout/LinedList"/>
    <dgm:cxn modelId="{15F70D2D-E0DE-48D6-84E1-6AEEC94EF0BC}" type="presParOf" srcId="{1DACA85B-2ADE-4BCF-8571-23E6B0837F27}" destId="{8CB21DD1-AA26-44BC-AFBB-23450F643706}" srcOrd="2" destOrd="0" presId="urn:microsoft.com/office/officeart/2008/layout/LinedList"/>
    <dgm:cxn modelId="{CD0067A8-8B80-4A1E-BE5A-E9F0CF0B6F70}" type="presParOf" srcId="{D406D3A6-AE5D-42ED-83A7-8557801F3442}" destId="{496F9F72-588A-429B-BBE4-ADDDBD1BE95C}" srcOrd="1" destOrd="0" presId="urn:microsoft.com/office/officeart/2008/layout/LinedList"/>
    <dgm:cxn modelId="{5A048FAF-0BCB-4DCD-A853-BCE91F9C58B7}" type="presParOf" srcId="{D406D3A6-AE5D-42ED-83A7-8557801F3442}" destId="{96150BCB-A7A5-4F28-99DC-4F32055601AA}" srcOrd="2" destOrd="0" presId="urn:microsoft.com/office/officeart/2008/layout/LinedList"/>
    <dgm:cxn modelId="{2F243CEE-3B3E-477D-8E12-91DE07B8CE54}" type="presParOf" srcId="{96150BCB-A7A5-4F28-99DC-4F32055601AA}" destId="{ED987BC4-ED7D-4A58-93F0-B8A6A28B2E84}" srcOrd="0" destOrd="0" presId="urn:microsoft.com/office/officeart/2008/layout/LinedList"/>
    <dgm:cxn modelId="{69898410-362B-4BDB-9CDD-38FADC30A1C5}" type="presParOf" srcId="{96150BCB-A7A5-4F28-99DC-4F32055601AA}" destId="{22E55172-535E-41EF-A409-A2CE48490F47}" srcOrd="1" destOrd="0" presId="urn:microsoft.com/office/officeart/2008/layout/LinedList"/>
    <dgm:cxn modelId="{EFA96998-1146-48B2-9C6A-5559F930EE99}" type="presParOf" srcId="{96150BCB-A7A5-4F28-99DC-4F32055601AA}" destId="{D360F3EB-43C6-4745-B4B4-A3BC16B43D19}" srcOrd="2" destOrd="0" presId="urn:microsoft.com/office/officeart/2008/layout/LinedList"/>
    <dgm:cxn modelId="{B4302ED1-EBC8-4CBD-AA34-863B7278EADF}" type="presParOf" srcId="{D406D3A6-AE5D-42ED-83A7-8557801F3442}" destId="{2CC47CDC-899C-4093-B469-729397C61674}" srcOrd="3" destOrd="0" presId="urn:microsoft.com/office/officeart/2008/layout/LinedList"/>
    <dgm:cxn modelId="{E378A2D9-FBEF-45C3-8CAF-B726C8590AAB}" type="presParOf" srcId="{D406D3A6-AE5D-42ED-83A7-8557801F3442}" destId="{30CAF5CF-4872-4A18-A7E5-52A37A593A1A}" srcOrd="4" destOrd="0" presId="urn:microsoft.com/office/officeart/2008/layout/LinedList"/>
    <dgm:cxn modelId="{85C81D75-0E15-4CA5-B0C7-563DD3005BFF}" type="presParOf" srcId="{30CAF5CF-4872-4A18-A7E5-52A37A593A1A}" destId="{33054E01-0AF9-4C4F-A4F7-FFD012A8FFD7}" srcOrd="0" destOrd="0" presId="urn:microsoft.com/office/officeart/2008/layout/LinedList"/>
    <dgm:cxn modelId="{08A76F96-E875-40B9-AB4C-6EB592681E36}" type="presParOf" srcId="{30CAF5CF-4872-4A18-A7E5-52A37A593A1A}" destId="{AA1F1BD3-BE07-43E4-9172-BDEDEA89D05F}" srcOrd="1" destOrd="0" presId="urn:microsoft.com/office/officeart/2008/layout/LinedList"/>
    <dgm:cxn modelId="{6CBDA1F6-D9D9-4EF4-ABC5-814876FB2D4E}" type="presParOf" srcId="{30CAF5CF-4872-4A18-A7E5-52A37A593A1A}" destId="{CB0F94C0-F106-4582-ACE5-8514F50A6B2C}" srcOrd="2" destOrd="0" presId="urn:microsoft.com/office/officeart/2008/layout/LinedList"/>
    <dgm:cxn modelId="{35AFBBF6-17C8-4D93-B1DC-AAF0088AFCF5}" type="presParOf" srcId="{9723B752-EA69-40BB-BAD7-A46E90EB7011}" destId="{E60F59E0-1684-4F71-83F7-212972EC045C}" srcOrd="5" destOrd="0" presId="urn:microsoft.com/office/officeart/2008/layout/LinedList"/>
    <dgm:cxn modelId="{462224AD-3C12-4A4D-AE0D-6D49B15C3ABE}" type="presParOf" srcId="{9723B752-EA69-40BB-BAD7-A46E90EB7011}" destId="{31848404-DA6B-4C19-B696-FA0B474B8233}" srcOrd="6" destOrd="0" presId="urn:microsoft.com/office/officeart/2008/layout/LinedList"/>
    <dgm:cxn modelId="{4A32B679-0D07-419A-8EF8-F62604E7BF23}" type="presParOf" srcId="{9723B752-EA69-40BB-BAD7-A46E90EB7011}" destId="{669591DB-8E48-4E13-9BF3-26D43EF8C979}" srcOrd="7" destOrd="0" presId="urn:microsoft.com/office/officeart/2008/layout/LinedList"/>
    <dgm:cxn modelId="{7E0D9F8E-8485-4857-A914-BF98E5EA0BD5}" type="presParOf" srcId="{669591DB-8E48-4E13-9BF3-26D43EF8C979}" destId="{BA7F852D-EC88-4D44-949B-F2DCC035C1BA}" srcOrd="0" destOrd="0" presId="urn:microsoft.com/office/officeart/2008/layout/LinedList"/>
    <dgm:cxn modelId="{075085BA-C195-411D-9F4F-D6DDCB3A78C6}" type="presParOf" srcId="{669591DB-8E48-4E13-9BF3-26D43EF8C979}" destId="{1DE29945-A519-4DA6-A55F-498C1BC0B458}" srcOrd="1" destOrd="0" presId="urn:microsoft.com/office/officeart/2008/layout/LinedList"/>
    <dgm:cxn modelId="{7CA47499-C606-4D4C-A25A-10377E494D98}" type="presParOf" srcId="{669591DB-8E48-4E13-9BF3-26D43EF8C979}" destId="{B85BBD86-59D7-4E80-8D0C-A6C49FECC4B9}" srcOrd="2" destOrd="0" presId="urn:microsoft.com/office/officeart/2008/layout/LinedList"/>
    <dgm:cxn modelId="{B60BB57A-0EFC-4903-B949-7550318AA5B5}" type="presParOf" srcId="{B85BBD86-59D7-4E80-8D0C-A6C49FECC4B9}" destId="{12C38554-1D48-4D95-B1E2-11D7E46A6802}" srcOrd="0" destOrd="0" presId="urn:microsoft.com/office/officeart/2008/layout/LinedList"/>
    <dgm:cxn modelId="{9B46E2FA-5918-45AD-81A5-7ABCD1E5AFE4}" type="presParOf" srcId="{12C38554-1D48-4D95-B1E2-11D7E46A6802}" destId="{139AB776-5030-44BF-9431-F204EDB40B76}" srcOrd="0" destOrd="0" presId="urn:microsoft.com/office/officeart/2008/layout/LinedList"/>
    <dgm:cxn modelId="{D1FB2CA2-DC67-4646-BC77-09EB83315FF8}" type="presParOf" srcId="{12C38554-1D48-4D95-B1E2-11D7E46A6802}" destId="{CF689DD5-5808-48BF-801A-594FA8A564B8}" srcOrd="1" destOrd="0" presId="urn:microsoft.com/office/officeart/2008/layout/LinedList"/>
    <dgm:cxn modelId="{14D4FF2F-29FA-4D2C-81D9-31B0D567E5AB}" type="presParOf" srcId="{12C38554-1D48-4D95-B1E2-11D7E46A6802}" destId="{ACBD674A-C663-485C-8917-D23BD19F3DD0}" srcOrd="2" destOrd="0" presId="urn:microsoft.com/office/officeart/2008/layout/LinedList"/>
    <dgm:cxn modelId="{223EA267-5C71-451D-8FC7-43AA8BF3EAF8}" type="presParOf" srcId="{B85BBD86-59D7-4E80-8D0C-A6C49FECC4B9}" destId="{9D50391B-59BA-408C-9CF2-FEED523BEEC8}" srcOrd="1" destOrd="0" presId="urn:microsoft.com/office/officeart/2008/layout/LinedList"/>
    <dgm:cxn modelId="{6D1A1292-FC55-4627-8C22-06EDE9A0FFE1}" type="presParOf" srcId="{B85BBD86-59D7-4E80-8D0C-A6C49FECC4B9}" destId="{D63798B0-7DB1-4BE0-B4DC-742E4CBA3F5D}" srcOrd="2" destOrd="0" presId="urn:microsoft.com/office/officeart/2008/layout/LinedList"/>
    <dgm:cxn modelId="{6E4C3E59-09AD-4B87-BDF1-7690AEA1600F}" type="presParOf" srcId="{D63798B0-7DB1-4BE0-B4DC-742E4CBA3F5D}" destId="{55DD93E6-9806-4409-A3AA-B234502684FA}" srcOrd="0" destOrd="0" presId="urn:microsoft.com/office/officeart/2008/layout/LinedList"/>
    <dgm:cxn modelId="{53193C5D-416B-4EA0-8137-804FC9789DF9}" type="presParOf" srcId="{D63798B0-7DB1-4BE0-B4DC-742E4CBA3F5D}" destId="{23155573-DA8B-426A-B0D4-628C6A00E5C7}" srcOrd="1" destOrd="0" presId="urn:microsoft.com/office/officeart/2008/layout/LinedList"/>
    <dgm:cxn modelId="{D2E934F7-A449-43CA-B423-4682192CF4CA}" type="presParOf" srcId="{D63798B0-7DB1-4BE0-B4DC-742E4CBA3F5D}" destId="{E524D12F-65E6-4203-AB91-4520E7BD0924}" srcOrd="2" destOrd="0" presId="urn:microsoft.com/office/officeart/2008/layout/LinedList"/>
    <dgm:cxn modelId="{9EAAEF88-F3ED-4BEC-AE97-069A6949DBD4}" type="presParOf" srcId="{9723B752-EA69-40BB-BAD7-A46E90EB7011}" destId="{57583794-3EFC-4334-AB3A-592CAD6FFE90}" srcOrd="8" destOrd="0" presId="urn:microsoft.com/office/officeart/2008/layout/LinedList"/>
    <dgm:cxn modelId="{534AD71B-AD4D-4DAC-AFFC-C7DB7906D101}" type="presParOf" srcId="{9723B752-EA69-40BB-BAD7-A46E90EB7011}" destId="{02E5DD5E-0E09-4195-982A-24B6143B3D1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 custLinFactNeighborY="33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E85D08-825C-4EE9-BF6C-8FC338D73985}" type="doc">
      <dgm:prSet loTypeId="urn:microsoft.com/office/officeart/2005/8/layout/chevron2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C3BDF890-B9EB-460A-A677-1AD095E7C476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PŘEDINVESTIČNÍ</a:t>
          </a:r>
          <a:endParaRPr lang="en-US" dirty="0">
            <a:latin typeface="Gill Sans MT" panose="020B0502020104020203" pitchFamily="34" charset="-18"/>
          </a:endParaRPr>
        </a:p>
      </dgm:t>
    </dgm:pt>
    <dgm:pt modelId="{80AEE381-4A19-4BB4-B0D0-EE0DC21D6212}" type="parTrans" cxnId="{D2220C54-DCBC-47B5-A341-B3E089B3ADDC}">
      <dgm:prSet/>
      <dgm:spPr/>
      <dgm:t>
        <a:bodyPr/>
        <a:lstStyle/>
        <a:p>
          <a:endParaRPr lang="en-US"/>
        </a:p>
      </dgm:t>
    </dgm:pt>
    <dgm:pt modelId="{E2125C8D-4B62-4A5D-9A5E-84F92745087A}" type="sibTrans" cxnId="{D2220C54-DCBC-47B5-A341-B3E089B3ADDC}">
      <dgm:prSet/>
      <dgm:spPr/>
      <dgm:t>
        <a:bodyPr/>
        <a:lstStyle/>
        <a:p>
          <a:endParaRPr lang="en-US"/>
        </a:p>
      </dgm:t>
    </dgm:pt>
    <dgm:pt modelId="{667DF7EC-9D77-495D-B7A4-12005B501DFB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IDENTIFIKACE MOŽNÝCH PROJEKTŮ (VARIANT)</a:t>
          </a:r>
          <a:endParaRPr lang="en-US" dirty="0">
            <a:latin typeface="Gill Sans MT" panose="020B0502020104020203" pitchFamily="34" charset="-18"/>
          </a:endParaRPr>
        </a:p>
      </dgm:t>
    </dgm:pt>
    <dgm:pt modelId="{B794230F-E395-418B-9453-86D134E391EE}" type="parTrans" cxnId="{116A1EEF-D270-4753-B13A-953086353913}">
      <dgm:prSet/>
      <dgm:spPr/>
      <dgm:t>
        <a:bodyPr/>
        <a:lstStyle/>
        <a:p>
          <a:endParaRPr lang="en-US"/>
        </a:p>
      </dgm:t>
    </dgm:pt>
    <dgm:pt modelId="{E3AE7330-6BCB-4EB8-883C-676FA387B882}" type="sibTrans" cxnId="{116A1EEF-D270-4753-B13A-953086353913}">
      <dgm:prSet/>
      <dgm:spPr/>
      <dgm:t>
        <a:bodyPr/>
        <a:lstStyle/>
        <a:p>
          <a:endParaRPr lang="en-US"/>
        </a:p>
      </dgm:t>
    </dgm:pt>
    <dgm:pt modelId="{615ABCE8-2756-4007-861C-3F1AD8630B06}">
      <dgm:prSet phldrT="[Text]"/>
      <dgm:spPr>
        <a:ln>
          <a:noFill/>
        </a:ln>
      </dgm:spPr>
      <dgm:t>
        <a:bodyPr/>
        <a:lstStyle/>
        <a:p>
          <a:r>
            <a:rPr lang="cs-CZ" b="1" i="1" u="none" dirty="0" smtClean="0">
              <a:latin typeface="Gill Sans MT" panose="020B0502020104020203" pitchFamily="34" charset="-18"/>
            </a:rPr>
            <a:t>PŘÍPRAVA A POSOUZENÍ DANÉHO PROJEKTU</a:t>
          </a:r>
          <a:endParaRPr lang="en-US" b="1" i="1" u="none" dirty="0">
            <a:latin typeface="Gill Sans MT" panose="020B0502020104020203" pitchFamily="34" charset="-18"/>
          </a:endParaRPr>
        </a:p>
      </dgm:t>
    </dgm:pt>
    <dgm:pt modelId="{845ABD1B-2B2C-4DCB-98C3-8E86DC664B59}" type="parTrans" cxnId="{C7628DDB-5C6E-41BC-B5BB-C6D0907C4AC4}">
      <dgm:prSet/>
      <dgm:spPr/>
      <dgm:t>
        <a:bodyPr/>
        <a:lstStyle/>
        <a:p>
          <a:endParaRPr lang="en-US"/>
        </a:p>
      </dgm:t>
    </dgm:pt>
    <dgm:pt modelId="{720E9DEA-5A6A-4481-9E49-C8144B768056}" type="sibTrans" cxnId="{C7628DDB-5C6E-41BC-B5BB-C6D0907C4AC4}">
      <dgm:prSet/>
      <dgm:spPr/>
      <dgm:t>
        <a:bodyPr/>
        <a:lstStyle/>
        <a:p>
          <a:endParaRPr lang="en-US"/>
        </a:p>
      </dgm:t>
    </dgm:pt>
    <dgm:pt modelId="{09A19E94-9364-464A-B615-B7D223FBFA1C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INVESTIČNÍ</a:t>
          </a:r>
          <a:endParaRPr lang="en-US" dirty="0">
            <a:latin typeface="Gill Sans MT" panose="020B0502020104020203" pitchFamily="34" charset="-18"/>
          </a:endParaRPr>
        </a:p>
      </dgm:t>
    </dgm:pt>
    <dgm:pt modelId="{74C01183-403F-4728-A1EC-8FBAC89506F8}" type="parTrans" cxnId="{D788686B-D428-4A57-ADC6-B72B198640FF}">
      <dgm:prSet/>
      <dgm:spPr/>
      <dgm:t>
        <a:bodyPr/>
        <a:lstStyle/>
        <a:p>
          <a:endParaRPr lang="en-US"/>
        </a:p>
      </dgm:t>
    </dgm:pt>
    <dgm:pt modelId="{1AF9242A-C96D-4997-98FC-F25148747713}" type="sibTrans" cxnId="{D788686B-D428-4A57-ADC6-B72B198640FF}">
      <dgm:prSet/>
      <dgm:spPr/>
      <dgm:t>
        <a:bodyPr/>
        <a:lstStyle/>
        <a:p>
          <a:endParaRPr lang="en-US"/>
        </a:p>
      </dgm:t>
    </dgm:pt>
    <dgm:pt modelId="{D57E7B49-95BB-4B6B-863C-E15BF54FAB8E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KONTRAKCE DODÁVEK</a:t>
          </a:r>
          <a:endParaRPr lang="en-US" dirty="0">
            <a:latin typeface="Gill Sans MT" panose="020B0502020104020203" pitchFamily="34" charset="-18"/>
          </a:endParaRPr>
        </a:p>
      </dgm:t>
    </dgm:pt>
    <dgm:pt modelId="{22105B73-1E92-437E-84A2-D0D06DB4C8D9}" type="parTrans" cxnId="{1FC82E23-37AD-4D2B-B904-E09AEA63EA4A}">
      <dgm:prSet/>
      <dgm:spPr/>
      <dgm:t>
        <a:bodyPr/>
        <a:lstStyle/>
        <a:p>
          <a:endParaRPr lang="en-US"/>
        </a:p>
      </dgm:t>
    </dgm:pt>
    <dgm:pt modelId="{36C47CCF-36E6-4BDD-B3F8-3F612017BC63}" type="sibTrans" cxnId="{1FC82E23-37AD-4D2B-B904-E09AEA63EA4A}">
      <dgm:prSet/>
      <dgm:spPr/>
      <dgm:t>
        <a:bodyPr/>
        <a:lstStyle/>
        <a:p>
          <a:endParaRPr lang="en-US"/>
        </a:p>
      </dgm:t>
    </dgm:pt>
    <dgm:pt modelId="{8C26F2CC-62B4-47EF-AD91-249E1FBC1145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REALIZACE PROJEKTU</a:t>
          </a:r>
          <a:endParaRPr lang="en-US" dirty="0">
            <a:latin typeface="Gill Sans MT" panose="020B0502020104020203" pitchFamily="34" charset="-18"/>
          </a:endParaRPr>
        </a:p>
      </dgm:t>
    </dgm:pt>
    <dgm:pt modelId="{08A1B965-9D7B-43EC-A0FC-85A1E6DC7F36}" type="parTrans" cxnId="{500F3C56-2D9B-4F0E-BD8D-2D548341D34C}">
      <dgm:prSet/>
      <dgm:spPr/>
      <dgm:t>
        <a:bodyPr/>
        <a:lstStyle/>
        <a:p>
          <a:endParaRPr lang="en-US"/>
        </a:p>
      </dgm:t>
    </dgm:pt>
    <dgm:pt modelId="{EF218D17-EC34-4DFF-A967-1D3F704CF0CD}" type="sibTrans" cxnId="{500F3C56-2D9B-4F0E-BD8D-2D548341D34C}">
      <dgm:prSet/>
      <dgm:spPr/>
      <dgm:t>
        <a:bodyPr/>
        <a:lstStyle/>
        <a:p>
          <a:endParaRPr lang="en-US"/>
        </a:p>
      </dgm:t>
    </dgm:pt>
    <dgm:pt modelId="{AE40F7DC-A9EA-4605-9F4B-A50A37EAA04B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PROVOZNÍ</a:t>
          </a:r>
          <a:endParaRPr lang="en-US" dirty="0">
            <a:latin typeface="Gill Sans MT" panose="020B0502020104020203" pitchFamily="34" charset="-18"/>
          </a:endParaRPr>
        </a:p>
      </dgm:t>
    </dgm:pt>
    <dgm:pt modelId="{A6EEE11C-4DB9-4882-9F95-B29FA59E50FE}" type="parTrans" cxnId="{C76F03F1-3E5E-4868-9D4B-9DAA73963849}">
      <dgm:prSet/>
      <dgm:spPr/>
      <dgm:t>
        <a:bodyPr/>
        <a:lstStyle/>
        <a:p>
          <a:endParaRPr lang="en-US"/>
        </a:p>
      </dgm:t>
    </dgm:pt>
    <dgm:pt modelId="{AA50A531-7B6D-430D-81E8-5140BFB40941}" type="sibTrans" cxnId="{C76F03F1-3E5E-4868-9D4B-9DAA73963849}">
      <dgm:prSet/>
      <dgm:spPr/>
      <dgm:t>
        <a:bodyPr/>
        <a:lstStyle/>
        <a:p>
          <a:endParaRPr lang="en-US"/>
        </a:p>
      </dgm:t>
    </dgm:pt>
    <dgm:pt modelId="{C3B971D1-DA3A-4132-B840-CE49589CC08F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NÁBĚH PROVOZU</a:t>
          </a:r>
          <a:endParaRPr lang="en-US" dirty="0">
            <a:latin typeface="Gill Sans MT" panose="020B0502020104020203" pitchFamily="34" charset="-18"/>
          </a:endParaRPr>
        </a:p>
      </dgm:t>
    </dgm:pt>
    <dgm:pt modelId="{3A659917-6109-41D0-B58B-EE2DCD19C046}" type="parTrans" cxnId="{34432DD2-2805-4C42-BBDA-33903FA13DAB}">
      <dgm:prSet/>
      <dgm:spPr/>
      <dgm:t>
        <a:bodyPr/>
        <a:lstStyle/>
        <a:p>
          <a:endParaRPr lang="en-US"/>
        </a:p>
      </dgm:t>
    </dgm:pt>
    <dgm:pt modelId="{90A9BC13-BE59-4BDC-BC21-F5D9CAE0F5D4}" type="sibTrans" cxnId="{34432DD2-2805-4C42-BBDA-33903FA13DAB}">
      <dgm:prSet/>
      <dgm:spPr/>
      <dgm:t>
        <a:bodyPr/>
        <a:lstStyle/>
        <a:p>
          <a:endParaRPr lang="en-US"/>
        </a:p>
      </dgm:t>
    </dgm:pt>
    <dgm:pt modelId="{1DDD0649-8104-46D0-AD31-D6431D5F6D04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PŘEDBĚŽNÝ VÝBĚR PROJEKTŮ (VARIANTY)</a:t>
          </a:r>
          <a:endParaRPr lang="en-US" dirty="0">
            <a:latin typeface="Gill Sans MT" panose="020B0502020104020203" pitchFamily="34" charset="-18"/>
          </a:endParaRPr>
        </a:p>
      </dgm:t>
    </dgm:pt>
    <dgm:pt modelId="{794A01B8-5A27-4B9A-B875-E741A7D6BB91}" type="parTrans" cxnId="{7594B503-34EA-498D-A7C4-1DCF49579DCD}">
      <dgm:prSet/>
      <dgm:spPr/>
      <dgm:t>
        <a:bodyPr/>
        <a:lstStyle/>
        <a:p>
          <a:endParaRPr lang="en-US"/>
        </a:p>
      </dgm:t>
    </dgm:pt>
    <dgm:pt modelId="{524DF9DF-4860-4D97-B62B-1D4592611611}" type="sibTrans" cxnId="{7594B503-34EA-498D-A7C4-1DCF49579DCD}">
      <dgm:prSet/>
      <dgm:spPr/>
      <dgm:t>
        <a:bodyPr/>
        <a:lstStyle/>
        <a:p>
          <a:endParaRPr lang="en-US"/>
        </a:p>
      </dgm:t>
    </dgm:pt>
    <dgm:pt modelId="{FBA6479C-4CE7-43D7-BC80-983A3B8D3333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ZPRACOVÁNÍ REALIZAČNÍ DOKUMENTACE</a:t>
          </a:r>
          <a:endParaRPr lang="en-US" dirty="0">
            <a:latin typeface="Gill Sans MT" panose="020B0502020104020203" pitchFamily="34" charset="-18"/>
          </a:endParaRPr>
        </a:p>
      </dgm:t>
    </dgm:pt>
    <dgm:pt modelId="{1F7A3C15-0E8F-4ABB-B81D-71FE20795586}" type="parTrans" cxnId="{0E4AC31A-70CE-4160-800D-1A246D1DE8DC}">
      <dgm:prSet/>
      <dgm:spPr/>
      <dgm:t>
        <a:bodyPr/>
        <a:lstStyle/>
        <a:p>
          <a:endParaRPr lang="en-US"/>
        </a:p>
      </dgm:t>
    </dgm:pt>
    <dgm:pt modelId="{5A90A3F8-7E5A-4659-A705-6C5D0DD92350}" type="sibTrans" cxnId="{0E4AC31A-70CE-4160-800D-1A246D1DE8DC}">
      <dgm:prSet/>
      <dgm:spPr/>
      <dgm:t>
        <a:bodyPr/>
        <a:lstStyle/>
        <a:p>
          <a:endParaRPr lang="en-US"/>
        </a:p>
      </dgm:t>
    </dgm:pt>
    <dgm:pt modelId="{32F0DB16-2475-4272-B7EC-7D01DDA28D10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OVĚŘOVÁNÍ A PŘEJÍMKA PROJEKTU</a:t>
          </a:r>
          <a:endParaRPr lang="en-US" dirty="0">
            <a:latin typeface="Gill Sans MT" panose="020B0502020104020203" pitchFamily="34" charset="-18"/>
          </a:endParaRPr>
        </a:p>
      </dgm:t>
    </dgm:pt>
    <dgm:pt modelId="{C591955A-AFD8-48D8-BC3F-17176AE6A64D}" type="parTrans" cxnId="{F8E2BF86-3BAA-44B0-A6FE-5BAE7C8802FB}">
      <dgm:prSet/>
      <dgm:spPr/>
      <dgm:t>
        <a:bodyPr/>
        <a:lstStyle/>
        <a:p>
          <a:endParaRPr lang="en-US"/>
        </a:p>
      </dgm:t>
    </dgm:pt>
    <dgm:pt modelId="{494D28B7-FAEF-44E1-8BB6-8775211A94FB}" type="sibTrans" cxnId="{F8E2BF86-3BAA-44B0-A6FE-5BAE7C8802FB}">
      <dgm:prSet/>
      <dgm:spPr/>
      <dgm:t>
        <a:bodyPr/>
        <a:lstStyle/>
        <a:p>
          <a:endParaRPr lang="en-US"/>
        </a:p>
      </dgm:t>
    </dgm:pt>
    <dgm:pt modelId="{4022D2D7-B427-4363-BAD6-999840B15D05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UDRŽOVÁNÍ PROVOZU</a:t>
          </a:r>
          <a:endParaRPr lang="en-US" dirty="0">
            <a:latin typeface="Gill Sans MT" panose="020B0502020104020203" pitchFamily="34" charset="-18"/>
          </a:endParaRPr>
        </a:p>
      </dgm:t>
    </dgm:pt>
    <dgm:pt modelId="{C5C2429E-ABCC-4A61-836C-980075BB3697}" type="parTrans" cxnId="{0D46F365-B3F5-49DA-AEAD-310B19471E58}">
      <dgm:prSet/>
      <dgm:spPr/>
      <dgm:t>
        <a:bodyPr/>
        <a:lstStyle/>
        <a:p>
          <a:endParaRPr lang="en-US"/>
        </a:p>
      </dgm:t>
    </dgm:pt>
    <dgm:pt modelId="{D8AB4876-9EF1-43C9-88A7-ABA1DF6B7ADA}" type="sibTrans" cxnId="{0D46F365-B3F5-49DA-AEAD-310B19471E58}">
      <dgm:prSet/>
      <dgm:spPr/>
      <dgm:t>
        <a:bodyPr/>
        <a:lstStyle/>
        <a:p>
          <a:endParaRPr lang="en-US"/>
        </a:p>
      </dgm:t>
    </dgm:pt>
    <dgm:pt modelId="{4C6F4886-8E94-45F7-8766-B70DD9EB415F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ROZŠIŘOVÁNÍ PROVOZU</a:t>
          </a:r>
          <a:endParaRPr lang="en-US" dirty="0">
            <a:latin typeface="Gill Sans MT" panose="020B0502020104020203" pitchFamily="34" charset="-18"/>
          </a:endParaRPr>
        </a:p>
      </dgm:t>
    </dgm:pt>
    <dgm:pt modelId="{C127B98A-0DB3-42B7-BB03-F59848622A5F}" type="parTrans" cxnId="{451A83DD-4A57-43CF-BDD3-B5F061AC62D2}">
      <dgm:prSet/>
      <dgm:spPr/>
      <dgm:t>
        <a:bodyPr/>
        <a:lstStyle/>
        <a:p>
          <a:endParaRPr lang="en-US"/>
        </a:p>
      </dgm:t>
    </dgm:pt>
    <dgm:pt modelId="{50BAE7C6-F2EB-41FF-B96C-71D3006AE674}" type="sibTrans" cxnId="{451A83DD-4A57-43CF-BDD3-B5F061AC62D2}">
      <dgm:prSet/>
      <dgm:spPr/>
      <dgm:t>
        <a:bodyPr/>
        <a:lstStyle/>
        <a:p>
          <a:endParaRPr lang="en-US"/>
        </a:p>
      </dgm:t>
    </dgm:pt>
    <dgm:pt modelId="{6500EB49-C78B-447B-ACD2-3E2645D1899D}" type="pres">
      <dgm:prSet presAssocID="{70E85D08-825C-4EE9-BF6C-8FC338D739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BC625A-98D8-487F-95F4-1E5016D87264}" type="pres">
      <dgm:prSet presAssocID="{C3BDF890-B9EB-460A-A677-1AD095E7C476}" presName="composite" presStyleCnt="0"/>
      <dgm:spPr/>
    </dgm:pt>
    <dgm:pt modelId="{7A4C36F7-E6F7-4805-BCDE-088C81127DED}" type="pres">
      <dgm:prSet presAssocID="{C3BDF890-B9EB-460A-A677-1AD095E7C476}" presName="parentText" presStyleLbl="alignNode1" presStyleIdx="0" presStyleCnt="3" custLinFactNeighborX="0" custLinFactNeighborY="-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34EF5-C7F6-4801-A3B3-7ADA0DBE014F}" type="pres">
      <dgm:prSet presAssocID="{C3BDF890-B9EB-460A-A677-1AD095E7C47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79317-3450-4177-888D-9A1B2B6AE0DC}" type="pres">
      <dgm:prSet presAssocID="{E2125C8D-4B62-4A5D-9A5E-84F92745087A}" presName="sp" presStyleCnt="0"/>
      <dgm:spPr/>
    </dgm:pt>
    <dgm:pt modelId="{31A0A532-F944-45C5-99FB-895ED5B049C3}" type="pres">
      <dgm:prSet presAssocID="{09A19E94-9364-464A-B615-B7D223FBFA1C}" presName="composite" presStyleCnt="0"/>
      <dgm:spPr/>
    </dgm:pt>
    <dgm:pt modelId="{7348450F-FE7E-4FA9-9066-01F3E310DDA1}" type="pres">
      <dgm:prSet presAssocID="{09A19E94-9364-464A-B615-B7D223FBFA1C}" presName="parentText" presStyleLbl="alignNode1" presStyleIdx="1" presStyleCnt="3" custLinFactNeighborX="0" custLinFactNeighborY="-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28E39-D482-489C-A684-3AF3FBED7455}" type="pres">
      <dgm:prSet presAssocID="{09A19E94-9364-464A-B615-B7D223FBFA1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6B139-09E5-401B-AC9A-11D60224D73E}" type="pres">
      <dgm:prSet presAssocID="{1AF9242A-C96D-4997-98FC-F25148747713}" presName="sp" presStyleCnt="0"/>
      <dgm:spPr/>
    </dgm:pt>
    <dgm:pt modelId="{638665F7-E55C-4038-84A4-56B82AF5F535}" type="pres">
      <dgm:prSet presAssocID="{AE40F7DC-A9EA-4605-9F4B-A50A37EAA04B}" presName="composite" presStyleCnt="0"/>
      <dgm:spPr/>
    </dgm:pt>
    <dgm:pt modelId="{DD179DA0-9CD6-4EA9-8F2F-FB46DAF7FA31}" type="pres">
      <dgm:prSet presAssocID="{AE40F7DC-A9EA-4605-9F4B-A50A37EAA04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513AE-B9B4-4805-B62A-32C68047829E}" type="pres">
      <dgm:prSet presAssocID="{AE40F7DC-A9EA-4605-9F4B-A50A37EAA04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E2BF86-3BAA-44B0-A6FE-5BAE7C8802FB}" srcId="{09A19E94-9364-464A-B615-B7D223FBFA1C}" destId="{32F0DB16-2475-4272-B7EC-7D01DDA28D10}" srcOrd="3" destOrd="0" parTransId="{C591955A-AFD8-48D8-BC3F-17176AE6A64D}" sibTransId="{494D28B7-FAEF-44E1-8BB6-8775211A94FB}"/>
    <dgm:cxn modelId="{D3911903-DFFE-4798-9557-1149BD81C184}" type="presOf" srcId="{667DF7EC-9D77-495D-B7A4-12005B501DFB}" destId="{4E034EF5-C7F6-4801-A3B3-7ADA0DBE014F}" srcOrd="0" destOrd="0" presId="urn:microsoft.com/office/officeart/2005/8/layout/chevron2"/>
    <dgm:cxn modelId="{0D46F365-B3F5-49DA-AEAD-310B19471E58}" srcId="{AE40F7DC-A9EA-4605-9F4B-A50A37EAA04B}" destId="{4022D2D7-B427-4363-BAD6-999840B15D05}" srcOrd="1" destOrd="0" parTransId="{C5C2429E-ABCC-4A61-836C-980075BB3697}" sibTransId="{D8AB4876-9EF1-43C9-88A7-ABA1DF6B7ADA}"/>
    <dgm:cxn modelId="{B189ED69-31EB-4E34-BF3A-F681F00A1BF5}" type="presOf" srcId="{FBA6479C-4CE7-43D7-BC80-983A3B8D3333}" destId="{00228E39-D482-489C-A684-3AF3FBED7455}" srcOrd="0" destOrd="1" presId="urn:microsoft.com/office/officeart/2005/8/layout/chevron2"/>
    <dgm:cxn modelId="{D788686B-D428-4A57-ADC6-B72B198640FF}" srcId="{70E85D08-825C-4EE9-BF6C-8FC338D73985}" destId="{09A19E94-9364-464A-B615-B7D223FBFA1C}" srcOrd="1" destOrd="0" parTransId="{74C01183-403F-4728-A1EC-8FBAC89506F8}" sibTransId="{1AF9242A-C96D-4997-98FC-F25148747713}"/>
    <dgm:cxn modelId="{34432DD2-2805-4C42-BBDA-33903FA13DAB}" srcId="{AE40F7DC-A9EA-4605-9F4B-A50A37EAA04B}" destId="{C3B971D1-DA3A-4132-B840-CE49589CC08F}" srcOrd="0" destOrd="0" parTransId="{3A659917-6109-41D0-B58B-EE2DCD19C046}" sibTransId="{90A9BC13-BE59-4BDC-BC21-F5D9CAE0F5D4}"/>
    <dgm:cxn modelId="{2AF57073-21FA-4AE4-AFD3-BAACADCEA9A0}" type="presOf" srcId="{AE40F7DC-A9EA-4605-9F4B-A50A37EAA04B}" destId="{DD179DA0-9CD6-4EA9-8F2F-FB46DAF7FA31}" srcOrd="0" destOrd="0" presId="urn:microsoft.com/office/officeart/2005/8/layout/chevron2"/>
    <dgm:cxn modelId="{D2220C54-DCBC-47B5-A341-B3E089B3ADDC}" srcId="{70E85D08-825C-4EE9-BF6C-8FC338D73985}" destId="{C3BDF890-B9EB-460A-A677-1AD095E7C476}" srcOrd="0" destOrd="0" parTransId="{80AEE381-4A19-4BB4-B0D0-EE0DC21D6212}" sibTransId="{E2125C8D-4B62-4A5D-9A5E-84F92745087A}"/>
    <dgm:cxn modelId="{1FC82E23-37AD-4D2B-B904-E09AEA63EA4A}" srcId="{09A19E94-9364-464A-B615-B7D223FBFA1C}" destId="{D57E7B49-95BB-4B6B-863C-E15BF54FAB8E}" srcOrd="0" destOrd="0" parTransId="{22105B73-1E92-437E-84A2-D0D06DB4C8D9}" sibTransId="{36C47CCF-36E6-4BDD-B3F8-3F612017BC63}"/>
    <dgm:cxn modelId="{928E255F-ADAB-483C-A0CA-5061418892FD}" type="presOf" srcId="{4C6F4886-8E94-45F7-8766-B70DD9EB415F}" destId="{39D513AE-B9B4-4805-B62A-32C68047829E}" srcOrd="0" destOrd="2" presId="urn:microsoft.com/office/officeart/2005/8/layout/chevron2"/>
    <dgm:cxn modelId="{D4EA3F31-9D85-4878-8E81-F55904ED3F77}" type="presOf" srcId="{C3BDF890-B9EB-460A-A677-1AD095E7C476}" destId="{7A4C36F7-E6F7-4805-BCDE-088C81127DED}" srcOrd="0" destOrd="0" presId="urn:microsoft.com/office/officeart/2005/8/layout/chevron2"/>
    <dgm:cxn modelId="{BA737C61-83A0-47BB-992B-1A50880ABA54}" type="presOf" srcId="{4022D2D7-B427-4363-BAD6-999840B15D05}" destId="{39D513AE-B9B4-4805-B62A-32C68047829E}" srcOrd="0" destOrd="1" presId="urn:microsoft.com/office/officeart/2005/8/layout/chevron2"/>
    <dgm:cxn modelId="{609660AA-2B73-42F8-8DF5-06660435A992}" type="presOf" srcId="{09A19E94-9364-464A-B615-B7D223FBFA1C}" destId="{7348450F-FE7E-4FA9-9066-01F3E310DDA1}" srcOrd="0" destOrd="0" presId="urn:microsoft.com/office/officeart/2005/8/layout/chevron2"/>
    <dgm:cxn modelId="{451A83DD-4A57-43CF-BDD3-B5F061AC62D2}" srcId="{AE40F7DC-A9EA-4605-9F4B-A50A37EAA04B}" destId="{4C6F4886-8E94-45F7-8766-B70DD9EB415F}" srcOrd="2" destOrd="0" parTransId="{C127B98A-0DB3-42B7-BB03-F59848622A5F}" sibTransId="{50BAE7C6-F2EB-41FF-B96C-71D3006AE674}"/>
    <dgm:cxn modelId="{C7628DDB-5C6E-41BC-B5BB-C6D0907C4AC4}" srcId="{C3BDF890-B9EB-460A-A677-1AD095E7C476}" destId="{615ABCE8-2756-4007-861C-3F1AD8630B06}" srcOrd="2" destOrd="0" parTransId="{845ABD1B-2B2C-4DCB-98C3-8E86DC664B59}" sibTransId="{720E9DEA-5A6A-4481-9E49-C8144B768056}"/>
    <dgm:cxn modelId="{7594B503-34EA-498D-A7C4-1DCF49579DCD}" srcId="{C3BDF890-B9EB-460A-A677-1AD095E7C476}" destId="{1DDD0649-8104-46D0-AD31-D6431D5F6D04}" srcOrd="1" destOrd="0" parTransId="{794A01B8-5A27-4B9A-B875-E741A7D6BB91}" sibTransId="{524DF9DF-4860-4D97-B62B-1D4592611611}"/>
    <dgm:cxn modelId="{F3163664-2984-4FAA-83CE-7923DB932734}" type="presOf" srcId="{D57E7B49-95BB-4B6B-863C-E15BF54FAB8E}" destId="{00228E39-D482-489C-A684-3AF3FBED7455}" srcOrd="0" destOrd="0" presId="urn:microsoft.com/office/officeart/2005/8/layout/chevron2"/>
    <dgm:cxn modelId="{500F3C56-2D9B-4F0E-BD8D-2D548341D34C}" srcId="{09A19E94-9364-464A-B615-B7D223FBFA1C}" destId="{8C26F2CC-62B4-47EF-AD91-249E1FBC1145}" srcOrd="2" destOrd="0" parTransId="{08A1B965-9D7B-43EC-A0FC-85A1E6DC7F36}" sibTransId="{EF218D17-EC34-4DFF-A967-1D3F704CF0CD}"/>
    <dgm:cxn modelId="{C76F03F1-3E5E-4868-9D4B-9DAA73963849}" srcId="{70E85D08-825C-4EE9-BF6C-8FC338D73985}" destId="{AE40F7DC-A9EA-4605-9F4B-A50A37EAA04B}" srcOrd="2" destOrd="0" parTransId="{A6EEE11C-4DB9-4882-9F95-B29FA59E50FE}" sibTransId="{AA50A531-7B6D-430D-81E8-5140BFB40941}"/>
    <dgm:cxn modelId="{4D799144-2EB3-4421-A691-294210579873}" type="presOf" srcId="{70E85D08-825C-4EE9-BF6C-8FC338D73985}" destId="{6500EB49-C78B-447B-ACD2-3E2645D1899D}" srcOrd="0" destOrd="0" presId="urn:microsoft.com/office/officeart/2005/8/layout/chevron2"/>
    <dgm:cxn modelId="{0E4AC31A-70CE-4160-800D-1A246D1DE8DC}" srcId="{09A19E94-9364-464A-B615-B7D223FBFA1C}" destId="{FBA6479C-4CE7-43D7-BC80-983A3B8D3333}" srcOrd="1" destOrd="0" parTransId="{1F7A3C15-0E8F-4ABB-B81D-71FE20795586}" sibTransId="{5A90A3F8-7E5A-4659-A705-6C5D0DD92350}"/>
    <dgm:cxn modelId="{AD044ADB-7DA0-43E8-BC07-F3EED31D16DE}" type="presOf" srcId="{C3B971D1-DA3A-4132-B840-CE49589CC08F}" destId="{39D513AE-B9B4-4805-B62A-32C68047829E}" srcOrd="0" destOrd="0" presId="urn:microsoft.com/office/officeart/2005/8/layout/chevron2"/>
    <dgm:cxn modelId="{116A1EEF-D270-4753-B13A-953086353913}" srcId="{C3BDF890-B9EB-460A-A677-1AD095E7C476}" destId="{667DF7EC-9D77-495D-B7A4-12005B501DFB}" srcOrd="0" destOrd="0" parTransId="{B794230F-E395-418B-9453-86D134E391EE}" sibTransId="{E3AE7330-6BCB-4EB8-883C-676FA387B882}"/>
    <dgm:cxn modelId="{C81AA942-5A4B-4CBC-9D19-C4E442117776}" type="presOf" srcId="{1DDD0649-8104-46D0-AD31-D6431D5F6D04}" destId="{4E034EF5-C7F6-4801-A3B3-7ADA0DBE014F}" srcOrd="0" destOrd="1" presId="urn:microsoft.com/office/officeart/2005/8/layout/chevron2"/>
    <dgm:cxn modelId="{8592CC6E-E770-4FC8-93FD-BD7831934A62}" type="presOf" srcId="{615ABCE8-2756-4007-861C-3F1AD8630B06}" destId="{4E034EF5-C7F6-4801-A3B3-7ADA0DBE014F}" srcOrd="0" destOrd="2" presId="urn:microsoft.com/office/officeart/2005/8/layout/chevron2"/>
    <dgm:cxn modelId="{373BE86B-40B1-4038-B72D-5CCB07A75ED1}" type="presOf" srcId="{8C26F2CC-62B4-47EF-AD91-249E1FBC1145}" destId="{00228E39-D482-489C-A684-3AF3FBED7455}" srcOrd="0" destOrd="2" presId="urn:microsoft.com/office/officeart/2005/8/layout/chevron2"/>
    <dgm:cxn modelId="{02B944E3-5717-4B33-B688-0910E3C54CF7}" type="presOf" srcId="{32F0DB16-2475-4272-B7EC-7D01DDA28D10}" destId="{00228E39-D482-489C-A684-3AF3FBED7455}" srcOrd="0" destOrd="3" presId="urn:microsoft.com/office/officeart/2005/8/layout/chevron2"/>
    <dgm:cxn modelId="{D183AD5E-DCA2-46A5-AC8C-6C892C65D519}" type="presParOf" srcId="{6500EB49-C78B-447B-ACD2-3E2645D1899D}" destId="{9ABC625A-98D8-487F-95F4-1E5016D87264}" srcOrd="0" destOrd="0" presId="urn:microsoft.com/office/officeart/2005/8/layout/chevron2"/>
    <dgm:cxn modelId="{5E116F22-1510-43AB-8A0F-51F18F766E78}" type="presParOf" srcId="{9ABC625A-98D8-487F-95F4-1E5016D87264}" destId="{7A4C36F7-E6F7-4805-BCDE-088C81127DED}" srcOrd="0" destOrd="0" presId="urn:microsoft.com/office/officeart/2005/8/layout/chevron2"/>
    <dgm:cxn modelId="{60AE9551-FE9F-4C59-B43F-80AF000FF791}" type="presParOf" srcId="{9ABC625A-98D8-487F-95F4-1E5016D87264}" destId="{4E034EF5-C7F6-4801-A3B3-7ADA0DBE014F}" srcOrd="1" destOrd="0" presId="urn:microsoft.com/office/officeart/2005/8/layout/chevron2"/>
    <dgm:cxn modelId="{34929EB6-F700-42A3-8BD7-E529320B54CF}" type="presParOf" srcId="{6500EB49-C78B-447B-ACD2-3E2645D1899D}" destId="{78879317-3450-4177-888D-9A1B2B6AE0DC}" srcOrd="1" destOrd="0" presId="urn:microsoft.com/office/officeart/2005/8/layout/chevron2"/>
    <dgm:cxn modelId="{BF0D1F5B-B093-493F-BEC3-0EE60B0E9C56}" type="presParOf" srcId="{6500EB49-C78B-447B-ACD2-3E2645D1899D}" destId="{31A0A532-F944-45C5-99FB-895ED5B049C3}" srcOrd="2" destOrd="0" presId="urn:microsoft.com/office/officeart/2005/8/layout/chevron2"/>
    <dgm:cxn modelId="{FA394B15-CD44-4895-8A3E-F6B3C69529DD}" type="presParOf" srcId="{31A0A532-F944-45C5-99FB-895ED5B049C3}" destId="{7348450F-FE7E-4FA9-9066-01F3E310DDA1}" srcOrd="0" destOrd="0" presId="urn:microsoft.com/office/officeart/2005/8/layout/chevron2"/>
    <dgm:cxn modelId="{03F4D348-0EA8-4362-A746-5F0B0BD4DB3B}" type="presParOf" srcId="{31A0A532-F944-45C5-99FB-895ED5B049C3}" destId="{00228E39-D482-489C-A684-3AF3FBED7455}" srcOrd="1" destOrd="0" presId="urn:microsoft.com/office/officeart/2005/8/layout/chevron2"/>
    <dgm:cxn modelId="{6C4DD699-17AC-459C-98B4-3340C081E4B1}" type="presParOf" srcId="{6500EB49-C78B-447B-ACD2-3E2645D1899D}" destId="{9786B139-09E5-401B-AC9A-11D60224D73E}" srcOrd="3" destOrd="0" presId="urn:microsoft.com/office/officeart/2005/8/layout/chevron2"/>
    <dgm:cxn modelId="{FFFFDED6-BB0C-4E4C-B002-A259E690E1CB}" type="presParOf" srcId="{6500EB49-C78B-447B-ACD2-3E2645D1899D}" destId="{638665F7-E55C-4038-84A4-56B82AF5F535}" srcOrd="4" destOrd="0" presId="urn:microsoft.com/office/officeart/2005/8/layout/chevron2"/>
    <dgm:cxn modelId="{1D66FD38-042D-4B3B-9FC6-45B9906068E2}" type="presParOf" srcId="{638665F7-E55C-4038-84A4-56B82AF5F535}" destId="{DD179DA0-9CD6-4EA9-8F2F-FB46DAF7FA31}" srcOrd="0" destOrd="0" presId="urn:microsoft.com/office/officeart/2005/8/layout/chevron2"/>
    <dgm:cxn modelId="{732F61F4-12FE-4F71-A93D-D53FF615ED65}" type="presParOf" srcId="{638665F7-E55C-4038-84A4-56B82AF5F535}" destId="{39D513AE-B9B4-4805-B62A-32C680478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98637C-C03B-434E-B210-6F9A4038A2EE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914CBC0-65FF-4FCC-B2F0-A25DD0D37F24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SOUHRNNÝ PŘEHLED VÝSLEDKŮ</a:t>
          </a:r>
          <a:endParaRPr lang="en-US" dirty="0">
            <a:latin typeface="Gill Sans MT" panose="020B0502020104020203" pitchFamily="34" charset="-18"/>
          </a:endParaRPr>
        </a:p>
      </dgm:t>
    </dgm:pt>
    <dgm:pt modelId="{E61DC89E-5FAD-48C1-B0EC-447AD1A5AB82}" type="parTrans" cxnId="{70534D0A-FB9D-4F2A-9A1F-BB8EF645DD9D}">
      <dgm:prSet/>
      <dgm:spPr/>
      <dgm:t>
        <a:bodyPr/>
        <a:lstStyle/>
        <a:p>
          <a:endParaRPr lang="en-US"/>
        </a:p>
      </dgm:t>
    </dgm:pt>
    <dgm:pt modelId="{CFB51379-F818-46FB-BBC0-48E28C2C294A}" type="sibTrans" cxnId="{70534D0A-FB9D-4F2A-9A1F-BB8EF645DD9D}">
      <dgm:prSet/>
      <dgm:spPr/>
      <dgm:t>
        <a:bodyPr/>
        <a:lstStyle/>
        <a:p>
          <a:endParaRPr lang="en-US">
            <a:latin typeface="Gill Sans MT" panose="020B0502020104020203" pitchFamily="34" charset="-18"/>
          </a:endParaRPr>
        </a:p>
      </dgm:t>
    </dgm:pt>
    <dgm:pt modelId="{2B14A070-5127-49CD-9341-F272CF616993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ZDŮVODNĚNÍ A ZÁKLADNÍ IDEA PROJEKTU</a:t>
          </a:r>
          <a:endParaRPr lang="en-US" dirty="0">
            <a:latin typeface="Gill Sans MT" panose="020B0502020104020203" pitchFamily="34" charset="-18"/>
          </a:endParaRPr>
        </a:p>
      </dgm:t>
    </dgm:pt>
    <dgm:pt modelId="{7F69CE26-D75E-4309-BE45-E4A1DF3691BD}" type="parTrans" cxnId="{811E183B-E998-40F4-AD1A-9C536632D002}">
      <dgm:prSet/>
      <dgm:spPr/>
      <dgm:t>
        <a:bodyPr/>
        <a:lstStyle/>
        <a:p>
          <a:endParaRPr lang="en-US"/>
        </a:p>
      </dgm:t>
    </dgm:pt>
    <dgm:pt modelId="{E0B07586-5EC9-4012-9BBD-C5BF450C3485}" type="sibTrans" cxnId="{811E183B-E998-40F4-AD1A-9C536632D002}">
      <dgm:prSet/>
      <dgm:spPr/>
      <dgm:t>
        <a:bodyPr/>
        <a:lstStyle/>
        <a:p>
          <a:endParaRPr lang="en-US">
            <a:latin typeface="Gill Sans MT" panose="020B0502020104020203" pitchFamily="34" charset="-18"/>
          </a:endParaRPr>
        </a:p>
      </dgm:t>
    </dgm:pt>
    <dgm:pt modelId="{8F4D252D-4013-4F77-9F58-4ED412B46402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HMOTNE VSTUPY A JEJICH DODAVKY</a:t>
          </a:r>
          <a:endParaRPr lang="en-US" dirty="0">
            <a:latin typeface="Gill Sans MT" panose="020B0502020104020203" pitchFamily="34" charset="-18"/>
          </a:endParaRPr>
        </a:p>
      </dgm:t>
    </dgm:pt>
    <dgm:pt modelId="{90A81C64-9A70-4A7E-AF5C-1F48DF5E0B00}" type="parTrans" cxnId="{6921DF97-9255-400E-A64B-926AE3232444}">
      <dgm:prSet/>
      <dgm:spPr/>
      <dgm:t>
        <a:bodyPr/>
        <a:lstStyle/>
        <a:p>
          <a:endParaRPr lang="en-US"/>
        </a:p>
      </dgm:t>
    </dgm:pt>
    <dgm:pt modelId="{C108364C-291C-40CA-9821-499F27A2C022}" type="sibTrans" cxnId="{6921DF97-9255-400E-A64B-926AE3232444}">
      <dgm:prSet/>
      <dgm:spPr/>
      <dgm:t>
        <a:bodyPr/>
        <a:lstStyle/>
        <a:p>
          <a:endParaRPr lang="en-US">
            <a:latin typeface="Gill Sans MT" panose="020B0502020104020203" pitchFamily="34" charset="-18"/>
          </a:endParaRPr>
        </a:p>
      </dgm:t>
    </dgm:pt>
    <dgm:pt modelId="{5919EA2B-1575-4B9F-8C07-08625443C4A5}">
      <dgm:prSet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ANALÝZA TRHU A OBCHODNI STRATEGIE</a:t>
          </a:r>
          <a:endParaRPr lang="en-US" dirty="0">
            <a:latin typeface="Gill Sans MT" panose="020B0502020104020203" pitchFamily="34" charset="-18"/>
          </a:endParaRPr>
        </a:p>
      </dgm:t>
    </dgm:pt>
    <dgm:pt modelId="{BCA335E6-8B4A-437A-9749-3420C86B2EFE}" type="parTrans" cxnId="{516A1AA6-5C1E-44CD-8726-BAD581E57BE4}">
      <dgm:prSet/>
      <dgm:spPr/>
      <dgm:t>
        <a:bodyPr/>
        <a:lstStyle/>
        <a:p>
          <a:endParaRPr lang="en-US"/>
        </a:p>
      </dgm:t>
    </dgm:pt>
    <dgm:pt modelId="{8CDE2C66-6E58-4DF8-BFB7-E996E3D2E6FC}" type="sibTrans" cxnId="{516A1AA6-5C1E-44CD-8726-BAD581E57BE4}">
      <dgm:prSet/>
      <dgm:spPr/>
      <dgm:t>
        <a:bodyPr/>
        <a:lstStyle/>
        <a:p>
          <a:endParaRPr lang="en-US">
            <a:latin typeface="Gill Sans MT" panose="020B0502020104020203" pitchFamily="34" charset="-18"/>
          </a:endParaRPr>
        </a:p>
      </dgm:t>
    </dgm:pt>
    <dgm:pt modelId="{408E2D5D-5684-4560-A473-2A9E4B746805}">
      <dgm:prSet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LOKALIZACE A PROSTŘEDÍ</a:t>
          </a:r>
          <a:endParaRPr lang="en-US" dirty="0">
            <a:latin typeface="Gill Sans MT" panose="020B0502020104020203" pitchFamily="34" charset="-18"/>
          </a:endParaRPr>
        </a:p>
      </dgm:t>
    </dgm:pt>
    <dgm:pt modelId="{B1AA6B79-BD6E-4414-AD49-01EDE481FE56}" type="parTrans" cxnId="{A7A29D93-28AF-4C0D-B8B7-8AF007C4B7DA}">
      <dgm:prSet/>
      <dgm:spPr/>
      <dgm:t>
        <a:bodyPr/>
        <a:lstStyle/>
        <a:p>
          <a:endParaRPr lang="en-US"/>
        </a:p>
      </dgm:t>
    </dgm:pt>
    <dgm:pt modelId="{35BBEF75-7613-4212-AA75-32FA7999553A}" type="sibTrans" cxnId="{A7A29D93-28AF-4C0D-B8B7-8AF007C4B7DA}">
      <dgm:prSet/>
      <dgm:spPr/>
      <dgm:t>
        <a:bodyPr/>
        <a:lstStyle/>
        <a:p>
          <a:endParaRPr lang="en-US"/>
        </a:p>
      </dgm:t>
    </dgm:pt>
    <dgm:pt modelId="{6CF0BAAC-3614-4C47-8F5C-9D4713C90827}" type="pres">
      <dgm:prSet presAssocID="{AF98637C-C03B-434E-B210-6F9A4038A2E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0850DC-4ECB-4CE5-9B4C-4ACDB637CB06}" type="pres">
      <dgm:prSet presAssocID="{AF98637C-C03B-434E-B210-6F9A4038A2EE}" presName="dummyMaxCanvas" presStyleCnt="0">
        <dgm:presLayoutVars/>
      </dgm:prSet>
      <dgm:spPr/>
    </dgm:pt>
    <dgm:pt modelId="{7449BABA-E9D1-4ED8-8345-6D347177DA99}" type="pres">
      <dgm:prSet presAssocID="{AF98637C-C03B-434E-B210-6F9A4038A2E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8BCB5-39AB-4AFF-AADB-06C3496F90E0}" type="pres">
      <dgm:prSet presAssocID="{AF98637C-C03B-434E-B210-6F9A4038A2E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8EE6A-CDB1-4B68-AB26-AA403FE6C1E6}" type="pres">
      <dgm:prSet presAssocID="{AF98637C-C03B-434E-B210-6F9A4038A2E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0267A-A88F-4A37-ACA1-8BE1C4E67EA9}" type="pres">
      <dgm:prSet presAssocID="{AF98637C-C03B-434E-B210-6F9A4038A2E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1DE82-32D0-400C-8247-C1D63C33094A}" type="pres">
      <dgm:prSet presAssocID="{AF98637C-C03B-434E-B210-6F9A4038A2E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7FE43-8EC3-4692-A0F7-1BECEBF6C1E9}" type="pres">
      <dgm:prSet presAssocID="{AF98637C-C03B-434E-B210-6F9A4038A2E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4B5D4-E42C-41A2-BC62-DB330BEB0D62}" type="pres">
      <dgm:prSet presAssocID="{AF98637C-C03B-434E-B210-6F9A4038A2E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3E66D-9950-48C7-88FE-1FD16C97F909}" type="pres">
      <dgm:prSet presAssocID="{AF98637C-C03B-434E-B210-6F9A4038A2E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ECE8-185A-4584-B84E-A56274890036}" type="pres">
      <dgm:prSet presAssocID="{AF98637C-C03B-434E-B210-6F9A4038A2E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77418-D58C-479D-951B-43E7266577C2}" type="pres">
      <dgm:prSet presAssocID="{AF98637C-C03B-434E-B210-6F9A4038A2E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81E5A-D8B5-4D11-B5EF-C41045F6CB3D}" type="pres">
      <dgm:prSet presAssocID="{AF98637C-C03B-434E-B210-6F9A4038A2E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32CD8-4451-4E09-9EAD-0CFAA139626B}" type="pres">
      <dgm:prSet presAssocID="{AF98637C-C03B-434E-B210-6F9A4038A2E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88653-9AB3-422A-9CFF-F62EA61935D9}" type="pres">
      <dgm:prSet presAssocID="{AF98637C-C03B-434E-B210-6F9A4038A2E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E7F7D-840A-4D06-9B30-BD1FA4A9A405}" type="pres">
      <dgm:prSet presAssocID="{AF98637C-C03B-434E-B210-6F9A4038A2E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E183B-E998-40F4-AD1A-9C536632D002}" srcId="{AF98637C-C03B-434E-B210-6F9A4038A2EE}" destId="{2B14A070-5127-49CD-9341-F272CF616993}" srcOrd="1" destOrd="0" parTransId="{7F69CE26-D75E-4309-BE45-E4A1DF3691BD}" sibTransId="{E0B07586-5EC9-4012-9BBD-C5BF450C3485}"/>
    <dgm:cxn modelId="{A7A29D93-28AF-4C0D-B8B7-8AF007C4B7DA}" srcId="{AF98637C-C03B-434E-B210-6F9A4038A2EE}" destId="{408E2D5D-5684-4560-A473-2A9E4B746805}" srcOrd="4" destOrd="0" parTransId="{B1AA6B79-BD6E-4414-AD49-01EDE481FE56}" sibTransId="{35BBEF75-7613-4212-AA75-32FA7999553A}"/>
    <dgm:cxn modelId="{2862EC6A-F252-4465-8897-222C956D53DE}" type="presOf" srcId="{CFB51379-F818-46FB-BBC0-48E28C2C294A}" destId="{4067FE43-8EC3-4692-A0F7-1BECEBF6C1E9}" srcOrd="0" destOrd="0" presId="urn:microsoft.com/office/officeart/2005/8/layout/vProcess5"/>
    <dgm:cxn modelId="{28BDF0B5-F603-4678-8198-94F92E6B6BCF}" type="presOf" srcId="{8CDE2C66-6E58-4DF8-BFB7-E996E3D2E6FC}" destId="{9AD3E66D-9950-48C7-88FE-1FD16C97F909}" srcOrd="0" destOrd="0" presId="urn:microsoft.com/office/officeart/2005/8/layout/vProcess5"/>
    <dgm:cxn modelId="{3DF26FE1-C187-441B-893F-CA20367AA9C4}" type="presOf" srcId="{5919EA2B-1575-4B9F-8C07-08625443C4A5}" destId="{56032CD8-4451-4E09-9EAD-0CFAA139626B}" srcOrd="1" destOrd="0" presId="urn:microsoft.com/office/officeart/2005/8/layout/vProcess5"/>
    <dgm:cxn modelId="{D14E6823-1EB3-4B86-9AC2-0C7AD1283D54}" type="presOf" srcId="{8F4D252D-4013-4F77-9F58-4ED412B46402}" destId="{E6A88653-9AB3-422A-9CFF-F62EA61935D9}" srcOrd="1" destOrd="0" presId="urn:microsoft.com/office/officeart/2005/8/layout/vProcess5"/>
    <dgm:cxn modelId="{9250E77D-5AB9-4DAE-8852-D1F242EA4225}" type="presOf" srcId="{AF98637C-C03B-434E-B210-6F9A4038A2EE}" destId="{6CF0BAAC-3614-4C47-8F5C-9D4713C90827}" srcOrd="0" destOrd="0" presId="urn:microsoft.com/office/officeart/2005/8/layout/vProcess5"/>
    <dgm:cxn modelId="{F9C67170-CED6-4734-9C06-0EED12478033}" type="presOf" srcId="{4914CBC0-65FF-4FCC-B2F0-A25DD0D37F24}" destId="{58077418-D58C-479D-951B-43E7266577C2}" srcOrd="1" destOrd="0" presId="urn:microsoft.com/office/officeart/2005/8/layout/vProcess5"/>
    <dgm:cxn modelId="{12EC758D-D40B-45F9-97E7-5C6944B3D786}" type="presOf" srcId="{408E2D5D-5684-4560-A473-2A9E4B746805}" destId="{C8F1DE82-32D0-400C-8247-C1D63C33094A}" srcOrd="0" destOrd="0" presId="urn:microsoft.com/office/officeart/2005/8/layout/vProcess5"/>
    <dgm:cxn modelId="{516A1AA6-5C1E-44CD-8726-BAD581E57BE4}" srcId="{AF98637C-C03B-434E-B210-6F9A4038A2EE}" destId="{5919EA2B-1575-4B9F-8C07-08625443C4A5}" srcOrd="2" destOrd="0" parTransId="{BCA335E6-8B4A-437A-9749-3420C86B2EFE}" sibTransId="{8CDE2C66-6E58-4DF8-BFB7-E996E3D2E6FC}"/>
    <dgm:cxn modelId="{085AF4D3-EABE-4CB2-83B5-3ECAAE0E024B}" type="presOf" srcId="{2B14A070-5127-49CD-9341-F272CF616993}" destId="{2348BCB5-39AB-4AFF-AADB-06C3496F90E0}" srcOrd="0" destOrd="0" presId="urn:microsoft.com/office/officeart/2005/8/layout/vProcess5"/>
    <dgm:cxn modelId="{8A8A1639-1065-4032-B583-CB5999B8C901}" type="presOf" srcId="{C108364C-291C-40CA-9821-499F27A2C022}" destId="{6B49ECE8-185A-4584-B84E-A56274890036}" srcOrd="0" destOrd="0" presId="urn:microsoft.com/office/officeart/2005/8/layout/vProcess5"/>
    <dgm:cxn modelId="{8661EFC1-F473-4A44-A436-1A40ED88CEC5}" type="presOf" srcId="{5919EA2B-1575-4B9F-8C07-08625443C4A5}" destId="{41E8EE6A-CDB1-4B68-AB26-AA403FE6C1E6}" srcOrd="0" destOrd="0" presId="urn:microsoft.com/office/officeart/2005/8/layout/vProcess5"/>
    <dgm:cxn modelId="{AFF67B51-297A-485D-BC90-64166C08E784}" type="presOf" srcId="{408E2D5D-5684-4560-A473-2A9E4B746805}" destId="{76EE7F7D-840A-4D06-9B30-BD1FA4A9A405}" srcOrd="1" destOrd="0" presId="urn:microsoft.com/office/officeart/2005/8/layout/vProcess5"/>
    <dgm:cxn modelId="{DC638FFE-C423-4D41-A5EB-C0EEED878E9F}" type="presOf" srcId="{E0B07586-5EC9-4012-9BBD-C5BF450C3485}" destId="{35C4B5D4-E42C-41A2-BC62-DB330BEB0D62}" srcOrd="0" destOrd="0" presId="urn:microsoft.com/office/officeart/2005/8/layout/vProcess5"/>
    <dgm:cxn modelId="{70534D0A-FB9D-4F2A-9A1F-BB8EF645DD9D}" srcId="{AF98637C-C03B-434E-B210-6F9A4038A2EE}" destId="{4914CBC0-65FF-4FCC-B2F0-A25DD0D37F24}" srcOrd="0" destOrd="0" parTransId="{E61DC89E-5FAD-48C1-B0EC-447AD1A5AB82}" sibTransId="{CFB51379-F818-46FB-BBC0-48E28C2C294A}"/>
    <dgm:cxn modelId="{65082A6E-9E25-4581-BBD5-9AC1A6EBCAF4}" type="presOf" srcId="{8F4D252D-4013-4F77-9F58-4ED412B46402}" destId="{C1F0267A-A88F-4A37-ACA1-8BE1C4E67EA9}" srcOrd="0" destOrd="0" presId="urn:microsoft.com/office/officeart/2005/8/layout/vProcess5"/>
    <dgm:cxn modelId="{6921DF97-9255-400E-A64B-926AE3232444}" srcId="{AF98637C-C03B-434E-B210-6F9A4038A2EE}" destId="{8F4D252D-4013-4F77-9F58-4ED412B46402}" srcOrd="3" destOrd="0" parTransId="{90A81C64-9A70-4A7E-AF5C-1F48DF5E0B00}" sibTransId="{C108364C-291C-40CA-9821-499F27A2C022}"/>
    <dgm:cxn modelId="{058B5A27-C167-4AAC-A446-219116C78D46}" type="presOf" srcId="{2B14A070-5127-49CD-9341-F272CF616993}" destId="{62981E5A-D8B5-4D11-B5EF-C41045F6CB3D}" srcOrd="1" destOrd="0" presId="urn:microsoft.com/office/officeart/2005/8/layout/vProcess5"/>
    <dgm:cxn modelId="{3716DB86-10F2-43B7-880F-2DEF797827C5}" type="presOf" srcId="{4914CBC0-65FF-4FCC-B2F0-A25DD0D37F24}" destId="{7449BABA-E9D1-4ED8-8345-6D347177DA99}" srcOrd="0" destOrd="0" presId="urn:microsoft.com/office/officeart/2005/8/layout/vProcess5"/>
    <dgm:cxn modelId="{7CEB1308-ABF7-45E2-B336-B13397CC5AC3}" type="presParOf" srcId="{6CF0BAAC-3614-4C47-8F5C-9D4713C90827}" destId="{530850DC-4ECB-4CE5-9B4C-4ACDB637CB06}" srcOrd="0" destOrd="0" presId="urn:microsoft.com/office/officeart/2005/8/layout/vProcess5"/>
    <dgm:cxn modelId="{CEDBC450-5CF7-49D2-A3CE-C8C616AB6A04}" type="presParOf" srcId="{6CF0BAAC-3614-4C47-8F5C-9D4713C90827}" destId="{7449BABA-E9D1-4ED8-8345-6D347177DA99}" srcOrd="1" destOrd="0" presId="urn:microsoft.com/office/officeart/2005/8/layout/vProcess5"/>
    <dgm:cxn modelId="{DD27733F-9F99-4F6E-927A-CB3B9C2CAB47}" type="presParOf" srcId="{6CF0BAAC-3614-4C47-8F5C-9D4713C90827}" destId="{2348BCB5-39AB-4AFF-AADB-06C3496F90E0}" srcOrd="2" destOrd="0" presId="urn:microsoft.com/office/officeart/2005/8/layout/vProcess5"/>
    <dgm:cxn modelId="{B581C895-0F1B-4778-B2D5-9BB8EE40F3ED}" type="presParOf" srcId="{6CF0BAAC-3614-4C47-8F5C-9D4713C90827}" destId="{41E8EE6A-CDB1-4B68-AB26-AA403FE6C1E6}" srcOrd="3" destOrd="0" presId="urn:microsoft.com/office/officeart/2005/8/layout/vProcess5"/>
    <dgm:cxn modelId="{4E8ED4F0-4AF2-4C9C-A40C-2C01E8A361A0}" type="presParOf" srcId="{6CF0BAAC-3614-4C47-8F5C-9D4713C90827}" destId="{C1F0267A-A88F-4A37-ACA1-8BE1C4E67EA9}" srcOrd="4" destOrd="0" presId="urn:microsoft.com/office/officeart/2005/8/layout/vProcess5"/>
    <dgm:cxn modelId="{EED299DF-B3AB-4615-988A-A52AEA6CA43F}" type="presParOf" srcId="{6CF0BAAC-3614-4C47-8F5C-9D4713C90827}" destId="{C8F1DE82-32D0-400C-8247-C1D63C33094A}" srcOrd="5" destOrd="0" presId="urn:microsoft.com/office/officeart/2005/8/layout/vProcess5"/>
    <dgm:cxn modelId="{A4E74696-11D4-40EB-9164-39D355E527E9}" type="presParOf" srcId="{6CF0BAAC-3614-4C47-8F5C-9D4713C90827}" destId="{4067FE43-8EC3-4692-A0F7-1BECEBF6C1E9}" srcOrd="6" destOrd="0" presId="urn:microsoft.com/office/officeart/2005/8/layout/vProcess5"/>
    <dgm:cxn modelId="{C6497B4E-44C3-4054-910B-E5C967C30AC6}" type="presParOf" srcId="{6CF0BAAC-3614-4C47-8F5C-9D4713C90827}" destId="{35C4B5D4-E42C-41A2-BC62-DB330BEB0D62}" srcOrd="7" destOrd="0" presId="urn:microsoft.com/office/officeart/2005/8/layout/vProcess5"/>
    <dgm:cxn modelId="{CC7CFDFD-E736-4386-A4C1-6707CC6B3F2B}" type="presParOf" srcId="{6CF0BAAC-3614-4C47-8F5C-9D4713C90827}" destId="{9AD3E66D-9950-48C7-88FE-1FD16C97F909}" srcOrd="8" destOrd="0" presId="urn:microsoft.com/office/officeart/2005/8/layout/vProcess5"/>
    <dgm:cxn modelId="{CF0960D2-B179-4DB0-88D3-1C2EE96493CE}" type="presParOf" srcId="{6CF0BAAC-3614-4C47-8F5C-9D4713C90827}" destId="{6B49ECE8-185A-4584-B84E-A56274890036}" srcOrd="9" destOrd="0" presId="urn:microsoft.com/office/officeart/2005/8/layout/vProcess5"/>
    <dgm:cxn modelId="{54554010-3695-4FC8-BAE4-2F37CC22E3AC}" type="presParOf" srcId="{6CF0BAAC-3614-4C47-8F5C-9D4713C90827}" destId="{58077418-D58C-479D-951B-43E7266577C2}" srcOrd="10" destOrd="0" presId="urn:microsoft.com/office/officeart/2005/8/layout/vProcess5"/>
    <dgm:cxn modelId="{EAF00381-6EC5-4D8D-A2B1-E607376530CA}" type="presParOf" srcId="{6CF0BAAC-3614-4C47-8F5C-9D4713C90827}" destId="{62981E5A-D8B5-4D11-B5EF-C41045F6CB3D}" srcOrd="11" destOrd="0" presId="urn:microsoft.com/office/officeart/2005/8/layout/vProcess5"/>
    <dgm:cxn modelId="{11AEC767-F7B9-4F5A-A253-A54F96EA0256}" type="presParOf" srcId="{6CF0BAAC-3614-4C47-8F5C-9D4713C90827}" destId="{56032CD8-4451-4E09-9EAD-0CFAA139626B}" srcOrd="12" destOrd="0" presId="urn:microsoft.com/office/officeart/2005/8/layout/vProcess5"/>
    <dgm:cxn modelId="{EC568D01-BE5B-43EA-85DE-8459858AE0F2}" type="presParOf" srcId="{6CF0BAAC-3614-4C47-8F5C-9D4713C90827}" destId="{E6A88653-9AB3-422A-9CFF-F62EA61935D9}" srcOrd="13" destOrd="0" presId="urn:microsoft.com/office/officeart/2005/8/layout/vProcess5"/>
    <dgm:cxn modelId="{8B3891DC-3EE3-4CBB-A874-3A86AE1EF179}" type="presParOf" srcId="{6CF0BAAC-3614-4C47-8F5C-9D4713C90827}" destId="{76EE7F7D-840A-4D06-9B30-BD1FA4A9A405}" srcOrd="14" destOrd="0" presId="urn:microsoft.com/office/officeart/2005/8/layout/vProcess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98637C-C03B-434E-B210-6F9A4038A2EE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914CBC0-65FF-4FCC-B2F0-A25DD0D37F24}">
      <dgm:prSet phldrT="[Text]" custT="1"/>
      <dgm:spPr>
        <a:ln>
          <a:noFill/>
        </a:ln>
      </dgm:spPr>
      <dgm:t>
        <a:bodyPr/>
        <a:lstStyle/>
        <a:p>
          <a:r>
            <a:rPr lang="cs-CZ" sz="2100" dirty="0" smtClean="0">
              <a:latin typeface="Gill Sans MT" panose="020B0502020104020203" pitchFamily="34" charset="-18"/>
            </a:rPr>
            <a:t>TECHNICKY PROJEKT</a:t>
          </a:r>
          <a:endParaRPr lang="en-US" sz="2100" dirty="0">
            <a:latin typeface="Gill Sans MT" panose="020B0502020104020203" pitchFamily="34" charset="-18"/>
          </a:endParaRPr>
        </a:p>
      </dgm:t>
    </dgm:pt>
    <dgm:pt modelId="{E61DC89E-5FAD-48C1-B0EC-447AD1A5AB82}" type="parTrans" cxnId="{70534D0A-FB9D-4F2A-9A1F-BB8EF645DD9D}">
      <dgm:prSet/>
      <dgm:spPr/>
      <dgm:t>
        <a:bodyPr/>
        <a:lstStyle/>
        <a:p>
          <a:endParaRPr lang="en-US" sz="2100">
            <a:latin typeface="Gill Sans MT" panose="020B0502020104020203" pitchFamily="34" charset="-18"/>
          </a:endParaRPr>
        </a:p>
      </dgm:t>
    </dgm:pt>
    <dgm:pt modelId="{CFB51379-F818-46FB-BBC0-48E28C2C294A}" type="sibTrans" cxnId="{70534D0A-FB9D-4F2A-9A1F-BB8EF645DD9D}">
      <dgm:prSet custT="1"/>
      <dgm:spPr/>
      <dgm:t>
        <a:bodyPr/>
        <a:lstStyle/>
        <a:p>
          <a:endParaRPr lang="en-US" sz="2100">
            <a:latin typeface="Gill Sans MT" panose="020B0502020104020203" pitchFamily="34" charset="-18"/>
          </a:endParaRPr>
        </a:p>
      </dgm:t>
    </dgm:pt>
    <dgm:pt modelId="{2B14A070-5127-49CD-9341-F272CF616993}">
      <dgm:prSet phldrT="[Text]" custT="1"/>
      <dgm:spPr>
        <a:ln>
          <a:noFill/>
        </a:ln>
      </dgm:spPr>
      <dgm:t>
        <a:bodyPr/>
        <a:lstStyle/>
        <a:p>
          <a:r>
            <a:rPr lang="cs-CZ" sz="2100" dirty="0" smtClean="0">
              <a:latin typeface="Gill Sans MT" panose="020B0502020104020203" pitchFamily="34" charset="-18"/>
            </a:rPr>
            <a:t>ORGANIZACE A REŽIJNÍ NÁKLADY PROJEKTU</a:t>
          </a:r>
          <a:endParaRPr lang="en-US" sz="2100" dirty="0">
            <a:latin typeface="Gill Sans MT" panose="020B0502020104020203" pitchFamily="34" charset="-18"/>
          </a:endParaRPr>
        </a:p>
      </dgm:t>
    </dgm:pt>
    <dgm:pt modelId="{7F69CE26-D75E-4309-BE45-E4A1DF3691BD}" type="parTrans" cxnId="{811E183B-E998-40F4-AD1A-9C536632D002}">
      <dgm:prSet/>
      <dgm:spPr/>
      <dgm:t>
        <a:bodyPr/>
        <a:lstStyle/>
        <a:p>
          <a:endParaRPr lang="en-US" sz="2100">
            <a:latin typeface="Gill Sans MT" panose="020B0502020104020203" pitchFamily="34" charset="-18"/>
          </a:endParaRPr>
        </a:p>
      </dgm:t>
    </dgm:pt>
    <dgm:pt modelId="{E0B07586-5EC9-4012-9BBD-C5BF450C3485}" type="sibTrans" cxnId="{811E183B-E998-40F4-AD1A-9C536632D002}">
      <dgm:prSet custT="1"/>
      <dgm:spPr/>
      <dgm:t>
        <a:bodyPr/>
        <a:lstStyle/>
        <a:p>
          <a:endParaRPr lang="en-US" sz="2100">
            <a:latin typeface="Gill Sans MT" panose="020B0502020104020203" pitchFamily="34" charset="-18"/>
          </a:endParaRPr>
        </a:p>
      </dgm:t>
    </dgm:pt>
    <dgm:pt modelId="{8F4D252D-4013-4F77-9F58-4ED412B46402}">
      <dgm:prSet phldrT="[Text]" custT="1"/>
      <dgm:spPr>
        <a:ln>
          <a:noFill/>
        </a:ln>
      </dgm:spPr>
      <dgm:t>
        <a:bodyPr/>
        <a:lstStyle/>
        <a:p>
          <a:r>
            <a:rPr lang="cs-CZ" sz="2100" dirty="0" smtClean="0">
              <a:latin typeface="Gill Sans MT" panose="020B0502020104020203" pitchFamily="34" charset="-18"/>
            </a:rPr>
            <a:t>ČASOVÝ PLÁN REALIZACE A ROZPOČET</a:t>
          </a:r>
          <a:endParaRPr lang="en-US" sz="2100" dirty="0">
            <a:latin typeface="Gill Sans MT" panose="020B0502020104020203" pitchFamily="34" charset="-18"/>
          </a:endParaRPr>
        </a:p>
      </dgm:t>
    </dgm:pt>
    <dgm:pt modelId="{90A81C64-9A70-4A7E-AF5C-1F48DF5E0B00}" type="parTrans" cxnId="{6921DF97-9255-400E-A64B-926AE3232444}">
      <dgm:prSet/>
      <dgm:spPr/>
      <dgm:t>
        <a:bodyPr/>
        <a:lstStyle/>
        <a:p>
          <a:endParaRPr lang="en-US" sz="2100">
            <a:latin typeface="Gill Sans MT" panose="020B0502020104020203" pitchFamily="34" charset="-18"/>
          </a:endParaRPr>
        </a:p>
      </dgm:t>
    </dgm:pt>
    <dgm:pt modelId="{C108364C-291C-40CA-9821-499F27A2C022}" type="sibTrans" cxnId="{6921DF97-9255-400E-A64B-926AE3232444}">
      <dgm:prSet custT="1"/>
      <dgm:spPr/>
      <dgm:t>
        <a:bodyPr/>
        <a:lstStyle/>
        <a:p>
          <a:endParaRPr lang="en-US" sz="2100">
            <a:latin typeface="Gill Sans MT" panose="020B0502020104020203" pitchFamily="34" charset="-18"/>
          </a:endParaRPr>
        </a:p>
      </dgm:t>
    </dgm:pt>
    <dgm:pt modelId="{5919EA2B-1575-4B9F-8C07-08625443C4A5}">
      <dgm:prSet custT="1"/>
      <dgm:spPr>
        <a:ln>
          <a:noFill/>
        </a:ln>
      </dgm:spPr>
      <dgm:t>
        <a:bodyPr/>
        <a:lstStyle/>
        <a:p>
          <a:r>
            <a:rPr lang="cs-CZ" sz="2100" dirty="0" smtClean="0">
              <a:latin typeface="Gill Sans MT" panose="020B0502020104020203" pitchFamily="34" charset="-18"/>
            </a:rPr>
            <a:t>POTŘEBNÉ LIDSKÉ ZDROJE</a:t>
          </a:r>
          <a:endParaRPr lang="en-US" sz="2100" dirty="0">
            <a:latin typeface="Gill Sans MT" panose="020B0502020104020203" pitchFamily="34" charset="-18"/>
          </a:endParaRPr>
        </a:p>
      </dgm:t>
    </dgm:pt>
    <dgm:pt modelId="{BCA335E6-8B4A-437A-9749-3420C86B2EFE}" type="parTrans" cxnId="{516A1AA6-5C1E-44CD-8726-BAD581E57BE4}">
      <dgm:prSet/>
      <dgm:spPr/>
      <dgm:t>
        <a:bodyPr/>
        <a:lstStyle/>
        <a:p>
          <a:endParaRPr lang="en-US" sz="2100">
            <a:latin typeface="Gill Sans MT" panose="020B0502020104020203" pitchFamily="34" charset="-18"/>
          </a:endParaRPr>
        </a:p>
      </dgm:t>
    </dgm:pt>
    <dgm:pt modelId="{8CDE2C66-6E58-4DF8-BFB7-E996E3D2E6FC}" type="sibTrans" cxnId="{516A1AA6-5C1E-44CD-8726-BAD581E57BE4}">
      <dgm:prSet custT="1"/>
      <dgm:spPr/>
      <dgm:t>
        <a:bodyPr/>
        <a:lstStyle/>
        <a:p>
          <a:endParaRPr lang="en-US" sz="2100">
            <a:latin typeface="Gill Sans MT" panose="020B0502020104020203" pitchFamily="34" charset="-18"/>
          </a:endParaRPr>
        </a:p>
      </dgm:t>
    </dgm:pt>
    <dgm:pt modelId="{408E2D5D-5684-4560-A473-2A9E4B746805}">
      <dgm:prSet custT="1"/>
      <dgm:spPr>
        <a:ln>
          <a:noFill/>
        </a:ln>
      </dgm:spPr>
      <dgm:t>
        <a:bodyPr/>
        <a:lstStyle/>
        <a:p>
          <a:r>
            <a:rPr lang="cs-CZ" sz="2000" b="1" i="0" dirty="0" smtClean="0">
              <a:latin typeface="Gill Sans MT" panose="020B0502020104020203" pitchFamily="34" charset="-18"/>
            </a:rPr>
            <a:t>FINANČNÍ A EKONOMICKÁ ANALÝZA</a:t>
          </a:r>
          <a:endParaRPr lang="en-US" sz="2000" b="1" i="0" dirty="0">
            <a:latin typeface="Gill Sans MT" panose="020B0502020104020203" pitchFamily="34" charset="-18"/>
          </a:endParaRPr>
        </a:p>
      </dgm:t>
    </dgm:pt>
    <dgm:pt modelId="{B1AA6B79-BD6E-4414-AD49-01EDE481FE56}" type="parTrans" cxnId="{A7A29D93-28AF-4C0D-B8B7-8AF007C4B7DA}">
      <dgm:prSet/>
      <dgm:spPr/>
      <dgm:t>
        <a:bodyPr/>
        <a:lstStyle/>
        <a:p>
          <a:endParaRPr lang="en-US" sz="2100">
            <a:latin typeface="Gill Sans MT" panose="020B0502020104020203" pitchFamily="34" charset="-18"/>
          </a:endParaRPr>
        </a:p>
      </dgm:t>
    </dgm:pt>
    <dgm:pt modelId="{35BBEF75-7613-4212-AA75-32FA7999553A}" type="sibTrans" cxnId="{A7A29D93-28AF-4C0D-B8B7-8AF007C4B7DA}">
      <dgm:prSet/>
      <dgm:spPr/>
      <dgm:t>
        <a:bodyPr/>
        <a:lstStyle/>
        <a:p>
          <a:endParaRPr lang="en-US" sz="2100">
            <a:latin typeface="Gill Sans MT" panose="020B0502020104020203" pitchFamily="34" charset="-18"/>
          </a:endParaRPr>
        </a:p>
      </dgm:t>
    </dgm:pt>
    <dgm:pt modelId="{6CF0BAAC-3614-4C47-8F5C-9D4713C90827}" type="pres">
      <dgm:prSet presAssocID="{AF98637C-C03B-434E-B210-6F9A4038A2E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0850DC-4ECB-4CE5-9B4C-4ACDB637CB06}" type="pres">
      <dgm:prSet presAssocID="{AF98637C-C03B-434E-B210-6F9A4038A2EE}" presName="dummyMaxCanvas" presStyleCnt="0">
        <dgm:presLayoutVars/>
      </dgm:prSet>
      <dgm:spPr/>
    </dgm:pt>
    <dgm:pt modelId="{7449BABA-E9D1-4ED8-8345-6D347177DA99}" type="pres">
      <dgm:prSet presAssocID="{AF98637C-C03B-434E-B210-6F9A4038A2E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8BCB5-39AB-4AFF-AADB-06C3496F90E0}" type="pres">
      <dgm:prSet presAssocID="{AF98637C-C03B-434E-B210-6F9A4038A2E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8EE6A-CDB1-4B68-AB26-AA403FE6C1E6}" type="pres">
      <dgm:prSet presAssocID="{AF98637C-C03B-434E-B210-6F9A4038A2E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0267A-A88F-4A37-ACA1-8BE1C4E67EA9}" type="pres">
      <dgm:prSet presAssocID="{AF98637C-C03B-434E-B210-6F9A4038A2E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1DE82-32D0-400C-8247-C1D63C33094A}" type="pres">
      <dgm:prSet presAssocID="{AF98637C-C03B-434E-B210-6F9A4038A2E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7FE43-8EC3-4692-A0F7-1BECEBF6C1E9}" type="pres">
      <dgm:prSet presAssocID="{AF98637C-C03B-434E-B210-6F9A4038A2E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4B5D4-E42C-41A2-BC62-DB330BEB0D62}" type="pres">
      <dgm:prSet presAssocID="{AF98637C-C03B-434E-B210-6F9A4038A2E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3E66D-9950-48C7-88FE-1FD16C97F909}" type="pres">
      <dgm:prSet presAssocID="{AF98637C-C03B-434E-B210-6F9A4038A2E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ECE8-185A-4584-B84E-A56274890036}" type="pres">
      <dgm:prSet presAssocID="{AF98637C-C03B-434E-B210-6F9A4038A2E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77418-D58C-479D-951B-43E7266577C2}" type="pres">
      <dgm:prSet presAssocID="{AF98637C-C03B-434E-B210-6F9A4038A2E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81E5A-D8B5-4D11-B5EF-C41045F6CB3D}" type="pres">
      <dgm:prSet presAssocID="{AF98637C-C03B-434E-B210-6F9A4038A2E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32CD8-4451-4E09-9EAD-0CFAA139626B}" type="pres">
      <dgm:prSet presAssocID="{AF98637C-C03B-434E-B210-6F9A4038A2E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88653-9AB3-422A-9CFF-F62EA61935D9}" type="pres">
      <dgm:prSet presAssocID="{AF98637C-C03B-434E-B210-6F9A4038A2E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E7F7D-840A-4D06-9B30-BD1FA4A9A405}" type="pres">
      <dgm:prSet presAssocID="{AF98637C-C03B-434E-B210-6F9A4038A2E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E183B-E998-40F4-AD1A-9C536632D002}" srcId="{AF98637C-C03B-434E-B210-6F9A4038A2EE}" destId="{2B14A070-5127-49CD-9341-F272CF616993}" srcOrd="1" destOrd="0" parTransId="{7F69CE26-D75E-4309-BE45-E4A1DF3691BD}" sibTransId="{E0B07586-5EC9-4012-9BBD-C5BF450C3485}"/>
    <dgm:cxn modelId="{A7A29D93-28AF-4C0D-B8B7-8AF007C4B7DA}" srcId="{AF98637C-C03B-434E-B210-6F9A4038A2EE}" destId="{408E2D5D-5684-4560-A473-2A9E4B746805}" srcOrd="4" destOrd="0" parTransId="{B1AA6B79-BD6E-4414-AD49-01EDE481FE56}" sibTransId="{35BBEF75-7613-4212-AA75-32FA7999553A}"/>
    <dgm:cxn modelId="{2862EC6A-F252-4465-8897-222C956D53DE}" type="presOf" srcId="{CFB51379-F818-46FB-BBC0-48E28C2C294A}" destId="{4067FE43-8EC3-4692-A0F7-1BECEBF6C1E9}" srcOrd="0" destOrd="0" presId="urn:microsoft.com/office/officeart/2005/8/layout/vProcess5"/>
    <dgm:cxn modelId="{28BDF0B5-F603-4678-8198-94F92E6B6BCF}" type="presOf" srcId="{8CDE2C66-6E58-4DF8-BFB7-E996E3D2E6FC}" destId="{9AD3E66D-9950-48C7-88FE-1FD16C97F909}" srcOrd="0" destOrd="0" presId="urn:microsoft.com/office/officeart/2005/8/layout/vProcess5"/>
    <dgm:cxn modelId="{3DF26FE1-C187-441B-893F-CA20367AA9C4}" type="presOf" srcId="{5919EA2B-1575-4B9F-8C07-08625443C4A5}" destId="{56032CD8-4451-4E09-9EAD-0CFAA139626B}" srcOrd="1" destOrd="0" presId="urn:microsoft.com/office/officeart/2005/8/layout/vProcess5"/>
    <dgm:cxn modelId="{D14E6823-1EB3-4B86-9AC2-0C7AD1283D54}" type="presOf" srcId="{8F4D252D-4013-4F77-9F58-4ED412B46402}" destId="{E6A88653-9AB3-422A-9CFF-F62EA61935D9}" srcOrd="1" destOrd="0" presId="urn:microsoft.com/office/officeart/2005/8/layout/vProcess5"/>
    <dgm:cxn modelId="{9250E77D-5AB9-4DAE-8852-D1F242EA4225}" type="presOf" srcId="{AF98637C-C03B-434E-B210-6F9A4038A2EE}" destId="{6CF0BAAC-3614-4C47-8F5C-9D4713C90827}" srcOrd="0" destOrd="0" presId="urn:microsoft.com/office/officeart/2005/8/layout/vProcess5"/>
    <dgm:cxn modelId="{F9C67170-CED6-4734-9C06-0EED12478033}" type="presOf" srcId="{4914CBC0-65FF-4FCC-B2F0-A25DD0D37F24}" destId="{58077418-D58C-479D-951B-43E7266577C2}" srcOrd="1" destOrd="0" presId="urn:microsoft.com/office/officeart/2005/8/layout/vProcess5"/>
    <dgm:cxn modelId="{12EC758D-D40B-45F9-97E7-5C6944B3D786}" type="presOf" srcId="{408E2D5D-5684-4560-A473-2A9E4B746805}" destId="{C8F1DE82-32D0-400C-8247-C1D63C33094A}" srcOrd="0" destOrd="0" presId="urn:microsoft.com/office/officeart/2005/8/layout/vProcess5"/>
    <dgm:cxn modelId="{516A1AA6-5C1E-44CD-8726-BAD581E57BE4}" srcId="{AF98637C-C03B-434E-B210-6F9A4038A2EE}" destId="{5919EA2B-1575-4B9F-8C07-08625443C4A5}" srcOrd="2" destOrd="0" parTransId="{BCA335E6-8B4A-437A-9749-3420C86B2EFE}" sibTransId="{8CDE2C66-6E58-4DF8-BFB7-E996E3D2E6FC}"/>
    <dgm:cxn modelId="{085AF4D3-EABE-4CB2-83B5-3ECAAE0E024B}" type="presOf" srcId="{2B14A070-5127-49CD-9341-F272CF616993}" destId="{2348BCB5-39AB-4AFF-AADB-06C3496F90E0}" srcOrd="0" destOrd="0" presId="urn:microsoft.com/office/officeart/2005/8/layout/vProcess5"/>
    <dgm:cxn modelId="{8A8A1639-1065-4032-B583-CB5999B8C901}" type="presOf" srcId="{C108364C-291C-40CA-9821-499F27A2C022}" destId="{6B49ECE8-185A-4584-B84E-A56274890036}" srcOrd="0" destOrd="0" presId="urn:microsoft.com/office/officeart/2005/8/layout/vProcess5"/>
    <dgm:cxn modelId="{8661EFC1-F473-4A44-A436-1A40ED88CEC5}" type="presOf" srcId="{5919EA2B-1575-4B9F-8C07-08625443C4A5}" destId="{41E8EE6A-CDB1-4B68-AB26-AA403FE6C1E6}" srcOrd="0" destOrd="0" presId="urn:microsoft.com/office/officeart/2005/8/layout/vProcess5"/>
    <dgm:cxn modelId="{AFF67B51-297A-485D-BC90-64166C08E784}" type="presOf" srcId="{408E2D5D-5684-4560-A473-2A9E4B746805}" destId="{76EE7F7D-840A-4D06-9B30-BD1FA4A9A405}" srcOrd="1" destOrd="0" presId="urn:microsoft.com/office/officeart/2005/8/layout/vProcess5"/>
    <dgm:cxn modelId="{DC638FFE-C423-4D41-A5EB-C0EEED878E9F}" type="presOf" srcId="{E0B07586-5EC9-4012-9BBD-C5BF450C3485}" destId="{35C4B5D4-E42C-41A2-BC62-DB330BEB0D62}" srcOrd="0" destOrd="0" presId="urn:microsoft.com/office/officeart/2005/8/layout/vProcess5"/>
    <dgm:cxn modelId="{70534D0A-FB9D-4F2A-9A1F-BB8EF645DD9D}" srcId="{AF98637C-C03B-434E-B210-6F9A4038A2EE}" destId="{4914CBC0-65FF-4FCC-B2F0-A25DD0D37F24}" srcOrd="0" destOrd="0" parTransId="{E61DC89E-5FAD-48C1-B0EC-447AD1A5AB82}" sibTransId="{CFB51379-F818-46FB-BBC0-48E28C2C294A}"/>
    <dgm:cxn modelId="{65082A6E-9E25-4581-BBD5-9AC1A6EBCAF4}" type="presOf" srcId="{8F4D252D-4013-4F77-9F58-4ED412B46402}" destId="{C1F0267A-A88F-4A37-ACA1-8BE1C4E67EA9}" srcOrd="0" destOrd="0" presId="urn:microsoft.com/office/officeart/2005/8/layout/vProcess5"/>
    <dgm:cxn modelId="{6921DF97-9255-400E-A64B-926AE3232444}" srcId="{AF98637C-C03B-434E-B210-6F9A4038A2EE}" destId="{8F4D252D-4013-4F77-9F58-4ED412B46402}" srcOrd="3" destOrd="0" parTransId="{90A81C64-9A70-4A7E-AF5C-1F48DF5E0B00}" sibTransId="{C108364C-291C-40CA-9821-499F27A2C022}"/>
    <dgm:cxn modelId="{058B5A27-C167-4AAC-A446-219116C78D46}" type="presOf" srcId="{2B14A070-5127-49CD-9341-F272CF616993}" destId="{62981E5A-D8B5-4D11-B5EF-C41045F6CB3D}" srcOrd="1" destOrd="0" presId="urn:microsoft.com/office/officeart/2005/8/layout/vProcess5"/>
    <dgm:cxn modelId="{3716DB86-10F2-43B7-880F-2DEF797827C5}" type="presOf" srcId="{4914CBC0-65FF-4FCC-B2F0-A25DD0D37F24}" destId="{7449BABA-E9D1-4ED8-8345-6D347177DA99}" srcOrd="0" destOrd="0" presId="urn:microsoft.com/office/officeart/2005/8/layout/vProcess5"/>
    <dgm:cxn modelId="{7CEB1308-ABF7-45E2-B336-B13397CC5AC3}" type="presParOf" srcId="{6CF0BAAC-3614-4C47-8F5C-9D4713C90827}" destId="{530850DC-4ECB-4CE5-9B4C-4ACDB637CB06}" srcOrd="0" destOrd="0" presId="urn:microsoft.com/office/officeart/2005/8/layout/vProcess5"/>
    <dgm:cxn modelId="{CEDBC450-5CF7-49D2-A3CE-C8C616AB6A04}" type="presParOf" srcId="{6CF0BAAC-3614-4C47-8F5C-9D4713C90827}" destId="{7449BABA-E9D1-4ED8-8345-6D347177DA99}" srcOrd="1" destOrd="0" presId="urn:microsoft.com/office/officeart/2005/8/layout/vProcess5"/>
    <dgm:cxn modelId="{DD27733F-9F99-4F6E-927A-CB3B9C2CAB47}" type="presParOf" srcId="{6CF0BAAC-3614-4C47-8F5C-9D4713C90827}" destId="{2348BCB5-39AB-4AFF-AADB-06C3496F90E0}" srcOrd="2" destOrd="0" presId="urn:microsoft.com/office/officeart/2005/8/layout/vProcess5"/>
    <dgm:cxn modelId="{B581C895-0F1B-4778-B2D5-9BB8EE40F3ED}" type="presParOf" srcId="{6CF0BAAC-3614-4C47-8F5C-9D4713C90827}" destId="{41E8EE6A-CDB1-4B68-AB26-AA403FE6C1E6}" srcOrd="3" destOrd="0" presId="urn:microsoft.com/office/officeart/2005/8/layout/vProcess5"/>
    <dgm:cxn modelId="{4E8ED4F0-4AF2-4C9C-A40C-2C01E8A361A0}" type="presParOf" srcId="{6CF0BAAC-3614-4C47-8F5C-9D4713C90827}" destId="{C1F0267A-A88F-4A37-ACA1-8BE1C4E67EA9}" srcOrd="4" destOrd="0" presId="urn:microsoft.com/office/officeart/2005/8/layout/vProcess5"/>
    <dgm:cxn modelId="{EED299DF-B3AB-4615-988A-A52AEA6CA43F}" type="presParOf" srcId="{6CF0BAAC-3614-4C47-8F5C-9D4713C90827}" destId="{C8F1DE82-32D0-400C-8247-C1D63C33094A}" srcOrd="5" destOrd="0" presId="urn:microsoft.com/office/officeart/2005/8/layout/vProcess5"/>
    <dgm:cxn modelId="{A4E74696-11D4-40EB-9164-39D355E527E9}" type="presParOf" srcId="{6CF0BAAC-3614-4C47-8F5C-9D4713C90827}" destId="{4067FE43-8EC3-4692-A0F7-1BECEBF6C1E9}" srcOrd="6" destOrd="0" presId="urn:microsoft.com/office/officeart/2005/8/layout/vProcess5"/>
    <dgm:cxn modelId="{C6497B4E-44C3-4054-910B-E5C967C30AC6}" type="presParOf" srcId="{6CF0BAAC-3614-4C47-8F5C-9D4713C90827}" destId="{35C4B5D4-E42C-41A2-BC62-DB330BEB0D62}" srcOrd="7" destOrd="0" presId="urn:microsoft.com/office/officeart/2005/8/layout/vProcess5"/>
    <dgm:cxn modelId="{CC7CFDFD-E736-4386-A4C1-6707CC6B3F2B}" type="presParOf" srcId="{6CF0BAAC-3614-4C47-8F5C-9D4713C90827}" destId="{9AD3E66D-9950-48C7-88FE-1FD16C97F909}" srcOrd="8" destOrd="0" presId="urn:microsoft.com/office/officeart/2005/8/layout/vProcess5"/>
    <dgm:cxn modelId="{CF0960D2-B179-4DB0-88D3-1C2EE96493CE}" type="presParOf" srcId="{6CF0BAAC-3614-4C47-8F5C-9D4713C90827}" destId="{6B49ECE8-185A-4584-B84E-A56274890036}" srcOrd="9" destOrd="0" presId="urn:microsoft.com/office/officeart/2005/8/layout/vProcess5"/>
    <dgm:cxn modelId="{54554010-3695-4FC8-BAE4-2F37CC22E3AC}" type="presParOf" srcId="{6CF0BAAC-3614-4C47-8F5C-9D4713C90827}" destId="{58077418-D58C-479D-951B-43E7266577C2}" srcOrd="10" destOrd="0" presId="urn:microsoft.com/office/officeart/2005/8/layout/vProcess5"/>
    <dgm:cxn modelId="{EAF00381-6EC5-4D8D-A2B1-E607376530CA}" type="presParOf" srcId="{6CF0BAAC-3614-4C47-8F5C-9D4713C90827}" destId="{62981E5A-D8B5-4D11-B5EF-C41045F6CB3D}" srcOrd="11" destOrd="0" presId="urn:microsoft.com/office/officeart/2005/8/layout/vProcess5"/>
    <dgm:cxn modelId="{11AEC767-F7B9-4F5A-A253-A54F96EA0256}" type="presParOf" srcId="{6CF0BAAC-3614-4C47-8F5C-9D4713C90827}" destId="{56032CD8-4451-4E09-9EAD-0CFAA139626B}" srcOrd="12" destOrd="0" presId="urn:microsoft.com/office/officeart/2005/8/layout/vProcess5"/>
    <dgm:cxn modelId="{EC568D01-BE5B-43EA-85DE-8459858AE0F2}" type="presParOf" srcId="{6CF0BAAC-3614-4C47-8F5C-9D4713C90827}" destId="{E6A88653-9AB3-422A-9CFF-F62EA61935D9}" srcOrd="13" destOrd="0" presId="urn:microsoft.com/office/officeart/2005/8/layout/vProcess5"/>
    <dgm:cxn modelId="{8B3891DC-3EE3-4CBB-A874-3A86AE1EF179}" type="presParOf" srcId="{6CF0BAAC-3614-4C47-8F5C-9D4713C90827}" destId="{76EE7F7D-840A-4D06-9B30-BD1FA4A9A405}" srcOrd="14" destOrd="0" presId="urn:microsoft.com/office/officeart/2005/8/layout/vProcess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B3B2D8-CB48-45AE-A771-BCAC925A2B1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854A57-7063-46E8-B8DC-15E649824B9B}">
      <dgm:prSet phldrT="[Text]" custT="1"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sz="2200" dirty="0" smtClean="0">
              <a:latin typeface="Gill Sans MT" panose="020B0502020104020203" pitchFamily="34" charset="-18"/>
            </a:rPr>
            <a:t>FINANČNÍ ASPEKTY</a:t>
          </a:r>
        </a:p>
        <a:p>
          <a:r>
            <a:rPr lang="cs-CZ" sz="1400" dirty="0" smtClean="0">
              <a:latin typeface="Gill Sans MT" panose="020B0502020104020203" pitchFamily="34" charset="-18"/>
            </a:rPr>
            <a:t>(KOMERČNÍ) ANALÝZA PROJEKTU</a:t>
          </a:r>
          <a:endParaRPr lang="en-US" sz="1400" dirty="0">
            <a:latin typeface="Gill Sans MT" panose="020B0502020104020203" pitchFamily="34" charset="-18"/>
          </a:endParaRPr>
        </a:p>
      </dgm:t>
    </dgm:pt>
    <dgm:pt modelId="{5F571013-6405-4670-8DB9-25103BE86C6E}" type="parTrans" cxnId="{D9DFFDCF-3652-4ED1-AA14-8AA175B0F7BF}">
      <dgm:prSet/>
      <dgm:spPr/>
      <dgm:t>
        <a:bodyPr/>
        <a:lstStyle/>
        <a:p>
          <a:endParaRPr lang="en-US"/>
        </a:p>
      </dgm:t>
    </dgm:pt>
    <dgm:pt modelId="{8460414D-CFA9-4E6C-9B73-A72A699FAEB2}" type="sibTrans" cxnId="{D9DFFDCF-3652-4ED1-AA14-8AA175B0F7BF}">
      <dgm:prSet/>
      <dgm:spPr/>
      <dgm:t>
        <a:bodyPr/>
        <a:lstStyle/>
        <a:p>
          <a:endParaRPr lang="en-US"/>
        </a:p>
      </dgm:t>
    </dgm:pt>
    <dgm:pt modelId="{AC05278D-6AFC-4F6F-AFFF-F18C8E98BCD3}">
      <dgm:prSet phldrT="[Text]" custT="1"/>
      <dgm:spPr>
        <a:solidFill>
          <a:srgbClr val="B3DDE4">
            <a:alpha val="90000"/>
          </a:srgbClr>
        </a:solidFill>
        <a:ln>
          <a:noFill/>
        </a:ln>
      </dgm:spPr>
      <dgm:t>
        <a:bodyPr/>
        <a:lstStyle/>
        <a:p>
          <a:r>
            <a:rPr lang="cs-CZ" sz="1800" dirty="0" smtClean="0">
              <a:solidFill>
                <a:schemeClr val="bg1"/>
              </a:solidFill>
              <a:latin typeface="Gill Sans MT" panose="020B0502020104020203" pitchFamily="34" charset="-18"/>
            </a:rPr>
            <a:t>POHLED INVESTORA, BANKY, AKCIONÁŘE</a:t>
          </a:r>
          <a:endParaRPr lang="en-US" sz="1800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47E99379-146F-4A52-BD79-125604B829CA}" type="parTrans" cxnId="{10160BC6-D5CA-424B-98AF-F19ED04E42B1}">
      <dgm:prSet/>
      <dgm:spPr/>
      <dgm:t>
        <a:bodyPr/>
        <a:lstStyle/>
        <a:p>
          <a:endParaRPr lang="en-US"/>
        </a:p>
      </dgm:t>
    </dgm:pt>
    <dgm:pt modelId="{01B4CC5F-8EF6-416B-A4CC-8448054B88ED}" type="sibTrans" cxnId="{10160BC6-D5CA-424B-98AF-F19ED04E42B1}">
      <dgm:prSet/>
      <dgm:spPr/>
      <dgm:t>
        <a:bodyPr/>
        <a:lstStyle/>
        <a:p>
          <a:endParaRPr lang="en-US"/>
        </a:p>
      </dgm:t>
    </dgm:pt>
    <dgm:pt modelId="{94DDF029-135B-4922-9E65-D43BF7A1A27F}">
      <dgm:prSet phldrT="[Text]" custT="1"/>
      <dgm:spPr>
        <a:solidFill>
          <a:srgbClr val="B3DDE4">
            <a:alpha val="90000"/>
          </a:srgbClr>
        </a:solidFill>
        <a:ln>
          <a:noFill/>
        </a:ln>
      </dgm:spPr>
      <dgm:t>
        <a:bodyPr/>
        <a:lstStyle/>
        <a:p>
          <a:r>
            <a:rPr lang="cs-CZ" sz="1800" dirty="0" smtClean="0">
              <a:solidFill>
                <a:schemeClr val="bg1"/>
              </a:solidFill>
              <a:latin typeface="Gill Sans MT" panose="020B0502020104020203" pitchFamily="34" charset="-18"/>
            </a:rPr>
            <a:t>FINANČNÍ ŽIVOTASCHOPNOST A EFEKTIVNOST PROJEKTU</a:t>
          </a:r>
          <a:endParaRPr lang="en-US" sz="1800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3C19E7DB-F019-4891-AC4B-6F62358575FE}" type="parTrans" cxnId="{A6E53B2E-97BC-459A-AF07-DECB47F5FDEE}">
      <dgm:prSet/>
      <dgm:spPr/>
      <dgm:t>
        <a:bodyPr/>
        <a:lstStyle/>
        <a:p>
          <a:endParaRPr lang="en-US"/>
        </a:p>
      </dgm:t>
    </dgm:pt>
    <dgm:pt modelId="{992B246D-146B-43F1-BD59-BC34C771F385}" type="sibTrans" cxnId="{A6E53B2E-97BC-459A-AF07-DECB47F5FDEE}">
      <dgm:prSet/>
      <dgm:spPr/>
      <dgm:t>
        <a:bodyPr/>
        <a:lstStyle/>
        <a:p>
          <a:endParaRPr lang="en-US"/>
        </a:p>
      </dgm:t>
    </dgm:pt>
    <dgm:pt modelId="{E97FD24B-9B0D-48AC-B7C6-DEEAD4924C23}">
      <dgm:prSet phldrT="[Text]" custT="1"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sz="2200" dirty="0" smtClean="0">
              <a:latin typeface="Gill Sans MT" panose="020B0502020104020203" pitchFamily="34" charset="-18"/>
            </a:rPr>
            <a:t>EKONOMICKÉ ASPEKTY</a:t>
          </a:r>
        </a:p>
        <a:p>
          <a:r>
            <a:rPr lang="cs-CZ" sz="1400" dirty="0" smtClean="0">
              <a:latin typeface="Gill Sans MT" panose="020B0502020104020203" pitchFamily="34" charset="-18"/>
            </a:rPr>
            <a:t>(NÁROHOSPODÁŘSKÉ) ANALÝZY PROJEKTU</a:t>
          </a:r>
          <a:endParaRPr lang="en-US" sz="1400" dirty="0">
            <a:latin typeface="Gill Sans MT" panose="020B0502020104020203" pitchFamily="34" charset="-18"/>
          </a:endParaRPr>
        </a:p>
      </dgm:t>
    </dgm:pt>
    <dgm:pt modelId="{A64FE7D9-F88D-4C7A-BC37-C345919961C8}" type="parTrans" cxnId="{EBF6C633-59AA-446B-B3AA-4789A758623B}">
      <dgm:prSet/>
      <dgm:spPr/>
      <dgm:t>
        <a:bodyPr/>
        <a:lstStyle/>
        <a:p>
          <a:endParaRPr lang="en-US"/>
        </a:p>
      </dgm:t>
    </dgm:pt>
    <dgm:pt modelId="{FF3CAE62-4421-43DF-9D16-DAA1A7D021B6}" type="sibTrans" cxnId="{EBF6C633-59AA-446B-B3AA-4789A758623B}">
      <dgm:prSet/>
      <dgm:spPr/>
      <dgm:t>
        <a:bodyPr/>
        <a:lstStyle/>
        <a:p>
          <a:endParaRPr lang="en-US"/>
        </a:p>
      </dgm:t>
    </dgm:pt>
    <dgm:pt modelId="{17438E69-797E-4BDC-BDB6-AB86B9720D74}">
      <dgm:prSet phldrT="[Text]" custT="1"/>
      <dgm:spPr>
        <a:solidFill>
          <a:srgbClr val="B3DDE4">
            <a:alpha val="90000"/>
          </a:srgbClr>
        </a:solidFill>
        <a:ln>
          <a:noFill/>
        </a:ln>
      </dgm:spPr>
      <dgm:t>
        <a:bodyPr/>
        <a:lstStyle/>
        <a:p>
          <a:r>
            <a:rPr lang="cs-CZ" sz="1800" dirty="0" smtClean="0">
              <a:solidFill>
                <a:schemeClr val="bg1"/>
              </a:solidFill>
              <a:latin typeface="Gill Sans MT" panose="020B0502020104020203" pitchFamily="34" charset="-18"/>
            </a:rPr>
            <a:t>POHLED VLÁDY, NÁRODOHOSPODÁŘŮ, ATD.</a:t>
          </a:r>
          <a:endParaRPr lang="en-US" sz="1800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E14C790F-2D38-40D5-8332-E6B0952781D5}" type="parTrans" cxnId="{61FA0BFB-A4E8-4D78-A936-002A9BE3EF3C}">
      <dgm:prSet/>
      <dgm:spPr/>
      <dgm:t>
        <a:bodyPr/>
        <a:lstStyle/>
        <a:p>
          <a:endParaRPr lang="en-US"/>
        </a:p>
      </dgm:t>
    </dgm:pt>
    <dgm:pt modelId="{9B6E86D2-6729-4DFB-9062-173C7F976E19}" type="sibTrans" cxnId="{61FA0BFB-A4E8-4D78-A936-002A9BE3EF3C}">
      <dgm:prSet/>
      <dgm:spPr/>
      <dgm:t>
        <a:bodyPr/>
        <a:lstStyle/>
        <a:p>
          <a:endParaRPr lang="en-US"/>
        </a:p>
      </dgm:t>
    </dgm:pt>
    <dgm:pt modelId="{4E4F55DA-EA1E-45C3-A544-DADB8A1DF6C5}">
      <dgm:prSet phldrT="[Text]" custT="1"/>
      <dgm:spPr>
        <a:solidFill>
          <a:srgbClr val="B3DDE4">
            <a:alpha val="90000"/>
          </a:srgbClr>
        </a:solidFill>
        <a:ln>
          <a:noFill/>
        </a:ln>
      </dgm:spPr>
      <dgm:t>
        <a:bodyPr/>
        <a:lstStyle/>
        <a:p>
          <a:r>
            <a:rPr lang="cs-CZ" sz="1800" dirty="0" smtClean="0">
              <a:solidFill>
                <a:schemeClr val="bg1"/>
              </a:solidFill>
              <a:latin typeface="Gill Sans MT" panose="020B0502020104020203" pitchFamily="34" charset="-18"/>
            </a:rPr>
            <a:t>VLIV PROJEKTU NA NÁRODNÍ HOSPODÁŘSTVÍ</a:t>
          </a:r>
          <a:endParaRPr lang="en-US" sz="1800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A155DC47-A4FF-46E2-B9CA-414606D1B080}" type="parTrans" cxnId="{FB5A59CD-E895-42F7-835F-A7857B4EEDF1}">
      <dgm:prSet/>
      <dgm:spPr/>
      <dgm:t>
        <a:bodyPr/>
        <a:lstStyle/>
        <a:p>
          <a:endParaRPr lang="en-US"/>
        </a:p>
      </dgm:t>
    </dgm:pt>
    <dgm:pt modelId="{5D9DFE3C-5EAF-4388-9ED9-DBC1B6F5C593}" type="sibTrans" cxnId="{FB5A59CD-E895-42F7-835F-A7857B4EEDF1}">
      <dgm:prSet/>
      <dgm:spPr/>
      <dgm:t>
        <a:bodyPr/>
        <a:lstStyle/>
        <a:p>
          <a:endParaRPr lang="en-US"/>
        </a:p>
      </dgm:t>
    </dgm:pt>
    <dgm:pt modelId="{F1BE56FF-F0A3-4133-841B-C02A14ED272B}">
      <dgm:prSet phldrT="[Text]" custT="1"/>
      <dgm:spPr>
        <a:solidFill>
          <a:srgbClr val="B3DDE4">
            <a:alpha val="90000"/>
          </a:srgbClr>
        </a:solidFill>
        <a:ln>
          <a:noFill/>
        </a:ln>
      </dgm:spPr>
      <dgm:t>
        <a:bodyPr/>
        <a:lstStyle/>
        <a:p>
          <a:r>
            <a:rPr lang="cs-CZ" sz="1800" dirty="0" smtClean="0">
              <a:solidFill>
                <a:schemeClr val="bg1"/>
              </a:solidFill>
              <a:latin typeface="Gill Sans MT" panose="020B0502020104020203" pitchFamily="34" charset="-18"/>
            </a:rPr>
            <a:t>KOMERČNÍ CENY</a:t>
          </a:r>
          <a:endParaRPr lang="en-US" sz="1800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193F3AC9-9BC7-48C6-BC5E-0FEDF647D0DE}" type="parTrans" cxnId="{B74DAD2C-4066-4E8B-9076-E87DE6F28D64}">
      <dgm:prSet/>
      <dgm:spPr/>
      <dgm:t>
        <a:bodyPr/>
        <a:lstStyle/>
        <a:p>
          <a:endParaRPr lang="en-US"/>
        </a:p>
      </dgm:t>
    </dgm:pt>
    <dgm:pt modelId="{F0FDA3B9-BA0C-46E6-A6AC-4164077B7B8F}" type="sibTrans" cxnId="{B74DAD2C-4066-4E8B-9076-E87DE6F28D64}">
      <dgm:prSet/>
      <dgm:spPr/>
      <dgm:t>
        <a:bodyPr/>
        <a:lstStyle/>
        <a:p>
          <a:endParaRPr lang="en-US"/>
        </a:p>
      </dgm:t>
    </dgm:pt>
    <dgm:pt modelId="{2C461AC7-5207-4213-BD9D-378E32DED262}">
      <dgm:prSet phldrT="[Text]" custT="1"/>
      <dgm:spPr>
        <a:solidFill>
          <a:srgbClr val="B3DDE4">
            <a:alpha val="90000"/>
          </a:srgbClr>
        </a:solidFill>
        <a:ln>
          <a:noFill/>
        </a:ln>
      </dgm:spPr>
      <dgm:t>
        <a:bodyPr/>
        <a:lstStyle/>
        <a:p>
          <a:r>
            <a:rPr lang="cs-CZ" sz="1800" dirty="0" smtClean="0">
              <a:solidFill>
                <a:schemeClr val="bg1"/>
              </a:solidFill>
              <a:latin typeface="Gill Sans MT" panose="020B0502020104020203" pitchFamily="34" charset="-18"/>
            </a:rPr>
            <a:t>PŘÍMÉ EFEKTY PROJEKTŮ</a:t>
          </a:r>
          <a:endParaRPr lang="en-US" sz="1800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C0AC4C10-F215-456C-A9E0-87A80D04867C}" type="parTrans" cxnId="{DE151DA5-B2D4-41E4-9E2A-D3976D5DB4A7}">
      <dgm:prSet/>
      <dgm:spPr/>
      <dgm:t>
        <a:bodyPr/>
        <a:lstStyle/>
        <a:p>
          <a:endParaRPr lang="en-US"/>
        </a:p>
      </dgm:t>
    </dgm:pt>
    <dgm:pt modelId="{90838F0F-3A51-4EB1-89D3-E305239E00DA}" type="sibTrans" cxnId="{DE151DA5-B2D4-41E4-9E2A-D3976D5DB4A7}">
      <dgm:prSet/>
      <dgm:spPr/>
      <dgm:t>
        <a:bodyPr/>
        <a:lstStyle/>
        <a:p>
          <a:endParaRPr lang="en-US"/>
        </a:p>
      </dgm:t>
    </dgm:pt>
    <dgm:pt modelId="{33F3DDF4-24E3-47F6-88C5-19DBD25EC35E}">
      <dgm:prSet phldrT="[Text]" custT="1"/>
      <dgm:spPr>
        <a:solidFill>
          <a:srgbClr val="B3DDE4">
            <a:alpha val="90000"/>
          </a:srgbClr>
        </a:solidFill>
        <a:ln>
          <a:noFill/>
        </a:ln>
      </dgm:spPr>
      <dgm:t>
        <a:bodyPr/>
        <a:lstStyle/>
        <a:p>
          <a:r>
            <a:rPr lang="cs-CZ" sz="1800" dirty="0" smtClean="0">
              <a:solidFill>
                <a:schemeClr val="bg1"/>
              </a:solidFill>
              <a:latin typeface="Gill Sans MT" panose="020B0502020104020203" pitchFamily="34" charset="-18"/>
            </a:rPr>
            <a:t>FINANČNÍ EFEKTY PROJEKTŮ</a:t>
          </a:r>
          <a:endParaRPr lang="en-US" sz="1800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EC745FAD-B828-43B8-AADA-6A33D9DF47F6}" type="parTrans" cxnId="{5767C16A-4A0F-4731-B913-E0B6A2251583}">
      <dgm:prSet/>
      <dgm:spPr/>
      <dgm:t>
        <a:bodyPr/>
        <a:lstStyle/>
        <a:p>
          <a:endParaRPr lang="en-US"/>
        </a:p>
      </dgm:t>
    </dgm:pt>
    <dgm:pt modelId="{D9D06BAB-09CB-4A77-BDCA-9402C0F590E8}" type="sibTrans" cxnId="{5767C16A-4A0F-4731-B913-E0B6A2251583}">
      <dgm:prSet/>
      <dgm:spPr/>
      <dgm:t>
        <a:bodyPr/>
        <a:lstStyle/>
        <a:p>
          <a:endParaRPr lang="en-US"/>
        </a:p>
      </dgm:t>
    </dgm:pt>
    <dgm:pt modelId="{4B86F528-62F6-4917-ABCC-AF9B820B7E6F}">
      <dgm:prSet phldrT="[Text]" custT="1"/>
      <dgm:spPr>
        <a:solidFill>
          <a:srgbClr val="B3DDE4">
            <a:alpha val="90000"/>
          </a:srgbClr>
        </a:solidFill>
        <a:ln>
          <a:noFill/>
        </a:ln>
      </dgm:spPr>
      <dgm:t>
        <a:bodyPr/>
        <a:lstStyle/>
        <a:p>
          <a:r>
            <a:rPr lang="cs-CZ" sz="1800" dirty="0" smtClean="0">
              <a:solidFill>
                <a:schemeClr val="bg1"/>
              </a:solidFill>
              <a:latin typeface="Gill Sans MT" panose="020B0502020104020203" pitchFamily="34" charset="-18"/>
            </a:rPr>
            <a:t>EKONOMICKÉ (STÍNOVÉ) CENY</a:t>
          </a:r>
          <a:endParaRPr lang="en-US" sz="1800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EB49C1B8-C947-4F4B-8CEC-72D920368A64}" type="parTrans" cxnId="{D3F64D52-A005-4A3F-88DA-763409F666A6}">
      <dgm:prSet/>
      <dgm:spPr/>
      <dgm:t>
        <a:bodyPr/>
        <a:lstStyle/>
        <a:p>
          <a:endParaRPr lang="en-US"/>
        </a:p>
      </dgm:t>
    </dgm:pt>
    <dgm:pt modelId="{AFD5CB43-9A7D-4A35-9FBF-C3D3D36564C8}" type="sibTrans" cxnId="{D3F64D52-A005-4A3F-88DA-763409F666A6}">
      <dgm:prSet/>
      <dgm:spPr/>
      <dgm:t>
        <a:bodyPr/>
        <a:lstStyle/>
        <a:p>
          <a:endParaRPr lang="en-US"/>
        </a:p>
      </dgm:t>
    </dgm:pt>
    <dgm:pt modelId="{8D9C3FFD-6E5C-4BC5-85E4-784FBB36BCCF}">
      <dgm:prSet phldrT="[Text]" custT="1"/>
      <dgm:spPr>
        <a:solidFill>
          <a:srgbClr val="B3DDE4">
            <a:alpha val="90000"/>
          </a:srgbClr>
        </a:solidFill>
        <a:ln>
          <a:noFill/>
        </a:ln>
      </dgm:spPr>
      <dgm:t>
        <a:bodyPr/>
        <a:lstStyle/>
        <a:p>
          <a:r>
            <a:rPr lang="cs-CZ" sz="1800" dirty="0" smtClean="0">
              <a:solidFill>
                <a:schemeClr val="bg1"/>
              </a:solidFill>
              <a:latin typeface="Gill Sans MT" panose="020B0502020104020203" pitchFamily="34" charset="-18"/>
            </a:rPr>
            <a:t>PŘÍMÉ A NEPŘÍMÉ EFEKTY PROJEKTŮ</a:t>
          </a:r>
          <a:endParaRPr lang="en-US" sz="1800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7A175F28-584F-474A-9C94-11147350449D}" type="parTrans" cxnId="{A07A7CE2-4254-4360-B90E-A0C33CC0D86B}">
      <dgm:prSet/>
      <dgm:spPr/>
      <dgm:t>
        <a:bodyPr/>
        <a:lstStyle/>
        <a:p>
          <a:endParaRPr lang="en-US"/>
        </a:p>
      </dgm:t>
    </dgm:pt>
    <dgm:pt modelId="{FECE010C-8990-4C54-998C-9F287BA27C2A}" type="sibTrans" cxnId="{A07A7CE2-4254-4360-B90E-A0C33CC0D86B}">
      <dgm:prSet/>
      <dgm:spPr/>
      <dgm:t>
        <a:bodyPr/>
        <a:lstStyle/>
        <a:p>
          <a:endParaRPr lang="en-US"/>
        </a:p>
      </dgm:t>
    </dgm:pt>
    <dgm:pt modelId="{C4ED95DF-2429-4C35-8CB4-37504C9D9DC6}">
      <dgm:prSet phldrT="[Text]" custT="1"/>
      <dgm:spPr>
        <a:solidFill>
          <a:srgbClr val="B3DDE4">
            <a:alpha val="90000"/>
          </a:srgbClr>
        </a:solidFill>
        <a:ln>
          <a:noFill/>
        </a:ln>
      </dgm:spPr>
      <dgm:t>
        <a:bodyPr/>
        <a:lstStyle/>
        <a:p>
          <a:r>
            <a:rPr lang="cs-CZ" sz="1800" dirty="0" smtClean="0">
              <a:solidFill>
                <a:schemeClr val="bg1"/>
              </a:solidFill>
              <a:latin typeface="Gill Sans MT" panose="020B0502020104020203" pitchFamily="34" charset="-18"/>
            </a:rPr>
            <a:t>FINANČNÍ A NEFINANČNÍ EFEKTY PROJEKTŮ</a:t>
          </a:r>
          <a:endParaRPr lang="en-US" sz="1800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937BF6A6-C796-465E-886F-6A641AD3B342}" type="parTrans" cxnId="{03AB2C2F-7A2E-4339-94E4-D01FDCC93A33}">
      <dgm:prSet/>
      <dgm:spPr/>
      <dgm:t>
        <a:bodyPr/>
        <a:lstStyle/>
        <a:p>
          <a:endParaRPr lang="en-US"/>
        </a:p>
      </dgm:t>
    </dgm:pt>
    <dgm:pt modelId="{DC2D17BD-7675-43F9-A4E1-E000E7C8E835}" type="sibTrans" cxnId="{03AB2C2F-7A2E-4339-94E4-D01FDCC93A33}">
      <dgm:prSet/>
      <dgm:spPr/>
      <dgm:t>
        <a:bodyPr/>
        <a:lstStyle/>
        <a:p>
          <a:endParaRPr lang="en-US"/>
        </a:p>
      </dgm:t>
    </dgm:pt>
    <dgm:pt modelId="{77070F55-43B3-475B-B452-868B7F596F2A}" type="pres">
      <dgm:prSet presAssocID="{D7B3B2D8-CB48-45AE-A771-BCAC925A2B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081636-F21F-4911-B901-2B809371F71B}" type="pres">
      <dgm:prSet presAssocID="{48854A57-7063-46E8-B8DC-15E649824B9B}" presName="composite" presStyleCnt="0"/>
      <dgm:spPr/>
    </dgm:pt>
    <dgm:pt modelId="{7705F7F5-ABDC-4E62-96DF-8F3F80FD9642}" type="pres">
      <dgm:prSet presAssocID="{48854A57-7063-46E8-B8DC-15E649824B9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F05F0-A8AA-4C47-BCE5-973C995068C6}" type="pres">
      <dgm:prSet presAssocID="{48854A57-7063-46E8-B8DC-15E649824B9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A7529-9EF0-4A5B-AA2D-D13752A8B403}" type="pres">
      <dgm:prSet presAssocID="{8460414D-CFA9-4E6C-9B73-A72A699FAEB2}" presName="space" presStyleCnt="0"/>
      <dgm:spPr/>
    </dgm:pt>
    <dgm:pt modelId="{A54F8880-E5E1-4158-80BD-025CF2164BFD}" type="pres">
      <dgm:prSet presAssocID="{E97FD24B-9B0D-48AC-B7C6-DEEAD4924C23}" presName="composite" presStyleCnt="0"/>
      <dgm:spPr/>
    </dgm:pt>
    <dgm:pt modelId="{3159425C-E167-4202-917A-5F57B9A1A44A}" type="pres">
      <dgm:prSet presAssocID="{E97FD24B-9B0D-48AC-B7C6-DEEAD4924C2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61BE2-E6F6-4CCF-9133-9E08CEB0F360}" type="pres">
      <dgm:prSet presAssocID="{E97FD24B-9B0D-48AC-B7C6-DEEAD4924C2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7A7CE2-4254-4360-B90E-A0C33CC0D86B}" srcId="{E97FD24B-9B0D-48AC-B7C6-DEEAD4924C23}" destId="{8D9C3FFD-6E5C-4BC5-85E4-784FBB36BCCF}" srcOrd="3" destOrd="0" parTransId="{7A175F28-584F-474A-9C94-11147350449D}" sibTransId="{FECE010C-8990-4C54-998C-9F287BA27C2A}"/>
    <dgm:cxn modelId="{B74DAD2C-4066-4E8B-9076-E87DE6F28D64}" srcId="{48854A57-7063-46E8-B8DC-15E649824B9B}" destId="{F1BE56FF-F0A3-4133-841B-C02A14ED272B}" srcOrd="2" destOrd="0" parTransId="{193F3AC9-9BC7-48C6-BC5E-0FEDF647D0DE}" sibTransId="{F0FDA3B9-BA0C-46E6-A6AC-4164077B7B8F}"/>
    <dgm:cxn modelId="{EBF6C633-59AA-446B-B3AA-4789A758623B}" srcId="{D7B3B2D8-CB48-45AE-A771-BCAC925A2B13}" destId="{E97FD24B-9B0D-48AC-B7C6-DEEAD4924C23}" srcOrd="1" destOrd="0" parTransId="{A64FE7D9-F88D-4C7A-BC37-C345919961C8}" sibTransId="{FF3CAE62-4421-43DF-9D16-DAA1A7D021B6}"/>
    <dgm:cxn modelId="{DE151DA5-B2D4-41E4-9E2A-D3976D5DB4A7}" srcId="{48854A57-7063-46E8-B8DC-15E649824B9B}" destId="{2C461AC7-5207-4213-BD9D-378E32DED262}" srcOrd="3" destOrd="0" parTransId="{C0AC4C10-F215-456C-A9E0-87A80D04867C}" sibTransId="{90838F0F-3A51-4EB1-89D3-E305239E00DA}"/>
    <dgm:cxn modelId="{10160BC6-D5CA-424B-98AF-F19ED04E42B1}" srcId="{48854A57-7063-46E8-B8DC-15E649824B9B}" destId="{AC05278D-6AFC-4F6F-AFFF-F18C8E98BCD3}" srcOrd="0" destOrd="0" parTransId="{47E99379-146F-4A52-BD79-125604B829CA}" sibTransId="{01B4CC5F-8EF6-416B-A4CC-8448054B88ED}"/>
    <dgm:cxn modelId="{1F33A8AD-9F9B-4F36-AF3B-186C991E5E64}" type="presOf" srcId="{2C461AC7-5207-4213-BD9D-378E32DED262}" destId="{69FF05F0-A8AA-4C47-BCE5-973C995068C6}" srcOrd="0" destOrd="3" presId="urn:microsoft.com/office/officeart/2005/8/layout/hList1"/>
    <dgm:cxn modelId="{064530DD-58ED-4D32-A2B0-946F4EED31B1}" type="presOf" srcId="{4E4F55DA-EA1E-45C3-A544-DADB8A1DF6C5}" destId="{8C061BE2-E6F6-4CCF-9133-9E08CEB0F360}" srcOrd="0" destOrd="1" presId="urn:microsoft.com/office/officeart/2005/8/layout/hList1"/>
    <dgm:cxn modelId="{EE4DF7FB-CE02-44C1-A78E-2D3181F157E8}" type="presOf" srcId="{8D9C3FFD-6E5C-4BC5-85E4-784FBB36BCCF}" destId="{8C061BE2-E6F6-4CCF-9133-9E08CEB0F360}" srcOrd="0" destOrd="3" presId="urn:microsoft.com/office/officeart/2005/8/layout/hList1"/>
    <dgm:cxn modelId="{851ADC4D-25D1-4F42-AC64-80FC2EA9E744}" type="presOf" srcId="{94DDF029-135B-4922-9E65-D43BF7A1A27F}" destId="{69FF05F0-A8AA-4C47-BCE5-973C995068C6}" srcOrd="0" destOrd="1" presId="urn:microsoft.com/office/officeart/2005/8/layout/hList1"/>
    <dgm:cxn modelId="{14E19D0F-311A-4898-92EF-AFDE617ECA0D}" type="presOf" srcId="{E97FD24B-9B0D-48AC-B7C6-DEEAD4924C23}" destId="{3159425C-E167-4202-917A-5F57B9A1A44A}" srcOrd="0" destOrd="0" presId="urn:microsoft.com/office/officeart/2005/8/layout/hList1"/>
    <dgm:cxn modelId="{94180FB7-FD21-47F9-9620-339AD5AED166}" type="presOf" srcId="{4B86F528-62F6-4917-ABCC-AF9B820B7E6F}" destId="{8C061BE2-E6F6-4CCF-9133-9E08CEB0F360}" srcOrd="0" destOrd="2" presId="urn:microsoft.com/office/officeart/2005/8/layout/hList1"/>
    <dgm:cxn modelId="{21D36DD1-0883-4494-B535-CBA6D770178A}" type="presOf" srcId="{F1BE56FF-F0A3-4133-841B-C02A14ED272B}" destId="{69FF05F0-A8AA-4C47-BCE5-973C995068C6}" srcOrd="0" destOrd="2" presId="urn:microsoft.com/office/officeart/2005/8/layout/hList1"/>
    <dgm:cxn modelId="{C547973B-4364-4D4E-BC21-650BF36EE791}" type="presOf" srcId="{AC05278D-6AFC-4F6F-AFFF-F18C8E98BCD3}" destId="{69FF05F0-A8AA-4C47-BCE5-973C995068C6}" srcOrd="0" destOrd="0" presId="urn:microsoft.com/office/officeart/2005/8/layout/hList1"/>
    <dgm:cxn modelId="{FB5A59CD-E895-42F7-835F-A7857B4EEDF1}" srcId="{E97FD24B-9B0D-48AC-B7C6-DEEAD4924C23}" destId="{4E4F55DA-EA1E-45C3-A544-DADB8A1DF6C5}" srcOrd="1" destOrd="0" parTransId="{A155DC47-A4FF-46E2-B9CA-414606D1B080}" sibTransId="{5D9DFE3C-5EAF-4388-9ED9-DBC1B6F5C593}"/>
    <dgm:cxn modelId="{03AB2C2F-7A2E-4339-94E4-D01FDCC93A33}" srcId="{E97FD24B-9B0D-48AC-B7C6-DEEAD4924C23}" destId="{C4ED95DF-2429-4C35-8CB4-37504C9D9DC6}" srcOrd="4" destOrd="0" parTransId="{937BF6A6-C796-465E-886F-6A641AD3B342}" sibTransId="{DC2D17BD-7675-43F9-A4E1-E000E7C8E835}"/>
    <dgm:cxn modelId="{D9DFFDCF-3652-4ED1-AA14-8AA175B0F7BF}" srcId="{D7B3B2D8-CB48-45AE-A771-BCAC925A2B13}" destId="{48854A57-7063-46E8-B8DC-15E649824B9B}" srcOrd="0" destOrd="0" parTransId="{5F571013-6405-4670-8DB9-25103BE86C6E}" sibTransId="{8460414D-CFA9-4E6C-9B73-A72A699FAEB2}"/>
    <dgm:cxn modelId="{D91E4F78-C8A8-46BC-9D06-CD997C47D0F3}" type="presOf" srcId="{D7B3B2D8-CB48-45AE-A771-BCAC925A2B13}" destId="{77070F55-43B3-475B-B452-868B7F596F2A}" srcOrd="0" destOrd="0" presId="urn:microsoft.com/office/officeart/2005/8/layout/hList1"/>
    <dgm:cxn modelId="{61FA0BFB-A4E8-4D78-A936-002A9BE3EF3C}" srcId="{E97FD24B-9B0D-48AC-B7C6-DEEAD4924C23}" destId="{17438E69-797E-4BDC-BDB6-AB86B9720D74}" srcOrd="0" destOrd="0" parTransId="{E14C790F-2D38-40D5-8332-E6B0952781D5}" sibTransId="{9B6E86D2-6729-4DFB-9062-173C7F976E19}"/>
    <dgm:cxn modelId="{931DD55B-CCE7-454A-AD77-DF689474F6CB}" type="presOf" srcId="{48854A57-7063-46E8-B8DC-15E649824B9B}" destId="{7705F7F5-ABDC-4E62-96DF-8F3F80FD9642}" srcOrd="0" destOrd="0" presId="urn:microsoft.com/office/officeart/2005/8/layout/hList1"/>
    <dgm:cxn modelId="{7CDA377E-832B-4B1D-8110-2BAD326C2828}" type="presOf" srcId="{C4ED95DF-2429-4C35-8CB4-37504C9D9DC6}" destId="{8C061BE2-E6F6-4CCF-9133-9E08CEB0F360}" srcOrd="0" destOrd="4" presId="urn:microsoft.com/office/officeart/2005/8/layout/hList1"/>
    <dgm:cxn modelId="{58606855-DC8D-4566-8D72-84198F978EFA}" type="presOf" srcId="{33F3DDF4-24E3-47F6-88C5-19DBD25EC35E}" destId="{69FF05F0-A8AA-4C47-BCE5-973C995068C6}" srcOrd="0" destOrd="4" presId="urn:microsoft.com/office/officeart/2005/8/layout/hList1"/>
    <dgm:cxn modelId="{1CC44FBC-9E21-4F5E-8416-5BFF0F7DA085}" type="presOf" srcId="{17438E69-797E-4BDC-BDB6-AB86B9720D74}" destId="{8C061BE2-E6F6-4CCF-9133-9E08CEB0F360}" srcOrd="0" destOrd="0" presId="urn:microsoft.com/office/officeart/2005/8/layout/hList1"/>
    <dgm:cxn modelId="{A6E53B2E-97BC-459A-AF07-DECB47F5FDEE}" srcId="{48854A57-7063-46E8-B8DC-15E649824B9B}" destId="{94DDF029-135B-4922-9E65-D43BF7A1A27F}" srcOrd="1" destOrd="0" parTransId="{3C19E7DB-F019-4891-AC4B-6F62358575FE}" sibTransId="{992B246D-146B-43F1-BD59-BC34C771F385}"/>
    <dgm:cxn modelId="{5767C16A-4A0F-4731-B913-E0B6A2251583}" srcId="{48854A57-7063-46E8-B8DC-15E649824B9B}" destId="{33F3DDF4-24E3-47F6-88C5-19DBD25EC35E}" srcOrd="4" destOrd="0" parTransId="{EC745FAD-B828-43B8-AADA-6A33D9DF47F6}" sibTransId="{D9D06BAB-09CB-4A77-BDCA-9402C0F590E8}"/>
    <dgm:cxn modelId="{D3F64D52-A005-4A3F-88DA-763409F666A6}" srcId="{E97FD24B-9B0D-48AC-B7C6-DEEAD4924C23}" destId="{4B86F528-62F6-4917-ABCC-AF9B820B7E6F}" srcOrd="2" destOrd="0" parTransId="{EB49C1B8-C947-4F4B-8CEC-72D920368A64}" sibTransId="{AFD5CB43-9A7D-4A35-9FBF-C3D3D36564C8}"/>
    <dgm:cxn modelId="{961DB1C4-CA39-4C0A-831B-CBBE91F6DA91}" type="presParOf" srcId="{77070F55-43B3-475B-B452-868B7F596F2A}" destId="{15081636-F21F-4911-B901-2B809371F71B}" srcOrd="0" destOrd="0" presId="urn:microsoft.com/office/officeart/2005/8/layout/hList1"/>
    <dgm:cxn modelId="{E58CFDBB-6F22-45B3-95BA-D5B6142B9D35}" type="presParOf" srcId="{15081636-F21F-4911-B901-2B809371F71B}" destId="{7705F7F5-ABDC-4E62-96DF-8F3F80FD9642}" srcOrd="0" destOrd="0" presId="urn:microsoft.com/office/officeart/2005/8/layout/hList1"/>
    <dgm:cxn modelId="{C72A3DE3-0D36-4C22-B18A-5910A1C5F83A}" type="presParOf" srcId="{15081636-F21F-4911-B901-2B809371F71B}" destId="{69FF05F0-A8AA-4C47-BCE5-973C995068C6}" srcOrd="1" destOrd="0" presId="urn:microsoft.com/office/officeart/2005/8/layout/hList1"/>
    <dgm:cxn modelId="{8C005CD6-C120-4761-9234-333B20E501E0}" type="presParOf" srcId="{77070F55-43B3-475B-B452-868B7F596F2A}" destId="{749A7529-9EF0-4A5B-AA2D-D13752A8B403}" srcOrd="1" destOrd="0" presId="urn:microsoft.com/office/officeart/2005/8/layout/hList1"/>
    <dgm:cxn modelId="{0A9C52BE-C285-4249-9154-4379B17F8BE9}" type="presParOf" srcId="{77070F55-43B3-475B-B452-868B7F596F2A}" destId="{A54F8880-E5E1-4158-80BD-025CF2164BFD}" srcOrd="2" destOrd="0" presId="urn:microsoft.com/office/officeart/2005/8/layout/hList1"/>
    <dgm:cxn modelId="{9763B528-8886-434C-82A5-6F2D20EC301B}" type="presParOf" srcId="{A54F8880-E5E1-4158-80BD-025CF2164BFD}" destId="{3159425C-E167-4202-917A-5F57B9A1A44A}" srcOrd="0" destOrd="0" presId="urn:microsoft.com/office/officeart/2005/8/layout/hList1"/>
    <dgm:cxn modelId="{1CE63574-AD8A-42D0-9F1C-6AFCB9854BD3}" type="presParOf" srcId="{A54F8880-E5E1-4158-80BD-025CF2164BFD}" destId="{8C061BE2-E6F6-4CCF-9133-9E08CEB0F360}" srcOrd="1" destOrd="0" presId="urn:microsoft.com/office/officeart/2005/8/layout/h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FC6153-CC17-4895-87BE-ED4C9E29591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AFC0D8-AC97-493F-A87F-FD860E58B56A}">
      <dgm:prSet phldrT="[Text]"/>
      <dgm:spPr>
        <a:solidFill>
          <a:srgbClr val="B3DDE4"/>
        </a:solidFill>
        <a:ln>
          <a:noFill/>
        </a:ln>
      </dgm:spPr>
      <dgm:t>
        <a:bodyPr/>
        <a:lstStyle/>
        <a:p>
          <a:r>
            <a:rPr lang="cs-CZ" b="1" dirty="0" smtClean="0">
              <a:latin typeface="Gill Sans MT" panose="020B0502020104020203" pitchFamily="34" charset="-18"/>
            </a:rPr>
            <a:t>CELKOVÝ PŘEHLED PARAMETRŮ</a:t>
          </a:r>
          <a:endParaRPr lang="en-US" b="1" dirty="0">
            <a:latin typeface="Gill Sans MT" panose="020B0502020104020203" pitchFamily="34" charset="-18"/>
          </a:endParaRPr>
        </a:p>
      </dgm:t>
    </dgm:pt>
    <dgm:pt modelId="{21478BAE-E2A9-4077-93C9-79E892970999}" type="parTrans" cxnId="{41233399-A854-46BA-B8D1-E4CFFA771DD2}">
      <dgm:prSet/>
      <dgm:spPr/>
      <dgm:t>
        <a:bodyPr/>
        <a:lstStyle/>
        <a:p>
          <a:endParaRPr lang="en-US"/>
        </a:p>
      </dgm:t>
    </dgm:pt>
    <dgm:pt modelId="{F03498A8-D0A5-446E-882E-689C3084BD24}" type="sibTrans" cxnId="{41233399-A854-46BA-B8D1-E4CFFA771DD2}">
      <dgm:prSet/>
      <dgm:spPr/>
      <dgm:t>
        <a:bodyPr/>
        <a:lstStyle/>
        <a:p>
          <a:endParaRPr lang="en-US"/>
        </a:p>
      </dgm:t>
    </dgm:pt>
    <dgm:pt modelId="{13C3E2A7-911C-4B97-B0FE-8B974978464E}">
      <dgm:prSet phldrT="[Text]"/>
      <dgm:spPr>
        <a:solidFill>
          <a:srgbClr val="B3DDE4"/>
        </a:solidFill>
        <a:ln>
          <a:noFill/>
        </a:ln>
      </dgm:spPr>
      <dgm:t>
        <a:bodyPr/>
        <a:lstStyle/>
        <a:p>
          <a:r>
            <a:rPr lang="cs-CZ" b="1" dirty="0" smtClean="0">
              <a:latin typeface="Gill Sans MT" panose="020B0502020104020203" pitchFamily="34" charset="-18"/>
            </a:rPr>
            <a:t>INVESTIČNÍ NÁKLADY</a:t>
          </a:r>
          <a:endParaRPr lang="en-US" b="1" dirty="0">
            <a:latin typeface="Gill Sans MT" panose="020B0502020104020203" pitchFamily="34" charset="-18"/>
          </a:endParaRPr>
        </a:p>
      </dgm:t>
    </dgm:pt>
    <dgm:pt modelId="{D1528373-0D8D-48A1-879D-6BF01BC2A5F5}" type="parTrans" cxnId="{04DA280A-6193-490E-A092-7DC751FB6AAF}">
      <dgm:prSet/>
      <dgm:spPr/>
      <dgm:t>
        <a:bodyPr/>
        <a:lstStyle/>
        <a:p>
          <a:endParaRPr lang="en-US"/>
        </a:p>
      </dgm:t>
    </dgm:pt>
    <dgm:pt modelId="{E8CE04C4-D7F7-4FA0-880B-27B849B7D696}" type="sibTrans" cxnId="{04DA280A-6193-490E-A092-7DC751FB6AAF}">
      <dgm:prSet/>
      <dgm:spPr/>
      <dgm:t>
        <a:bodyPr/>
        <a:lstStyle/>
        <a:p>
          <a:endParaRPr lang="en-US"/>
        </a:p>
      </dgm:t>
    </dgm:pt>
    <dgm:pt modelId="{CC96C7EF-EFF1-4CC1-B9FA-4C22E75F5788}">
      <dgm:prSet phldrT="[Text]"/>
      <dgm:spPr>
        <a:solidFill>
          <a:srgbClr val="B3DDE4"/>
        </a:solidFill>
        <a:ln>
          <a:noFill/>
        </a:ln>
      </dgm:spPr>
      <dgm:t>
        <a:bodyPr/>
        <a:lstStyle/>
        <a:p>
          <a:r>
            <a:rPr lang="cs-CZ" b="1" dirty="0" smtClean="0">
              <a:latin typeface="Gill Sans MT" panose="020B0502020104020203" pitchFamily="34" charset="-18"/>
            </a:rPr>
            <a:t>PROVOZNÍ NÁKLADY</a:t>
          </a:r>
          <a:endParaRPr lang="en-US" b="1" dirty="0">
            <a:latin typeface="Gill Sans MT" panose="020B0502020104020203" pitchFamily="34" charset="-18"/>
          </a:endParaRPr>
        </a:p>
      </dgm:t>
    </dgm:pt>
    <dgm:pt modelId="{B8124B74-0E54-4737-8D9E-846B0E98FA98}" type="parTrans" cxnId="{549C5E35-25FA-4B36-85D7-A9A0D10DAA5A}">
      <dgm:prSet/>
      <dgm:spPr/>
      <dgm:t>
        <a:bodyPr/>
        <a:lstStyle/>
        <a:p>
          <a:endParaRPr lang="en-US"/>
        </a:p>
      </dgm:t>
    </dgm:pt>
    <dgm:pt modelId="{3F15DD04-19B5-41D4-BD92-DE9153372F87}" type="sibTrans" cxnId="{549C5E35-25FA-4B36-85D7-A9A0D10DAA5A}">
      <dgm:prSet/>
      <dgm:spPr/>
      <dgm:t>
        <a:bodyPr/>
        <a:lstStyle/>
        <a:p>
          <a:endParaRPr lang="en-US"/>
        </a:p>
      </dgm:t>
    </dgm:pt>
    <dgm:pt modelId="{CE87BC4B-20AE-404A-A68E-469014B3DE0C}">
      <dgm:prSet/>
      <dgm:spPr>
        <a:solidFill>
          <a:srgbClr val="B3DDE4"/>
        </a:solidFill>
        <a:ln>
          <a:noFill/>
        </a:ln>
      </dgm:spPr>
      <dgm:t>
        <a:bodyPr/>
        <a:lstStyle/>
        <a:p>
          <a:r>
            <a:rPr lang="cs-CZ" b="1" dirty="0" smtClean="0">
              <a:latin typeface="Gill Sans MT" panose="020B0502020104020203" pitchFamily="34" charset="-18"/>
            </a:rPr>
            <a:t>TRŽBY Z REALIZOVANÉ PRODUKCE</a:t>
          </a:r>
          <a:endParaRPr lang="en-US" b="1" dirty="0">
            <a:latin typeface="Gill Sans MT" panose="020B0502020104020203" pitchFamily="34" charset="-18"/>
          </a:endParaRPr>
        </a:p>
      </dgm:t>
    </dgm:pt>
    <dgm:pt modelId="{616F9034-E646-4029-BAFC-4653E1A46A2E}" type="parTrans" cxnId="{F7E6021D-17DC-4DD0-A4A7-64D06335AFFA}">
      <dgm:prSet/>
      <dgm:spPr/>
      <dgm:t>
        <a:bodyPr/>
        <a:lstStyle/>
        <a:p>
          <a:endParaRPr lang="en-US"/>
        </a:p>
      </dgm:t>
    </dgm:pt>
    <dgm:pt modelId="{4CAEEE86-DF83-443C-A276-7C215A3BADBA}" type="sibTrans" cxnId="{F7E6021D-17DC-4DD0-A4A7-64D06335AFFA}">
      <dgm:prSet/>
      <dgm:spPr/>
      <dgm:t>
        <a:bodyPr/>
        <a:lstStyle/>
        <a:p>
          <a:endParaRPr lang="en-US"/>
        </a:p>
      </dgm:t>
    </dgm:pt>
    <dgm:pt modelId="{CFF08197-43C7-4CA3-80EA-0C8B107B4962}" type="pres">
      <dgm:prSet presAssocID="{E3FC6153-CC17-4895-87BE-ED4C9E29591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DF0CC4-0CD4-4192-B295-58B63B278ACB}" type="pres">
      <dgm:prSet presAssocID="{2FAFC0D8-AC97-493F-A87F-FD860E58B56A}" presName="parentLin" presStyleCnt="0"/>
      <dgm:spPr/>
    </dgm:pt>
    <dgm:pt modelId="{756AB5C7-C20F-4DE2-99D5-ECF990603522}" type="pres">
      <dgm:prSet presAssocID="{2FAFC0D8-AC97-493F-A87F-FD860E58B56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5C9FA46-B09A-4A1C-A1A2-BBC0C648C504}" type="pres">
      <dgm:prSet presAssocID="{2FAFC0D8-AC97-493F-A87F-FD860E58B56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D25A6-A162-463D-9DFE-A8A86175C214}" type="pres">
      <dgm:prSet presAssocID="{2FAFC0D8-AC97-493F-A87F-FD860E58B56A}" presName="negativeSpace" presStyleCnt="0"/>
      <dgm:spPr/>
    </dgm:pt>
    <dgm:pt modelId="{8BD79025-AB0C-4E44-8BD7-E7F5FDEF1B94}" type="pres">
      <dgm:prSet presAssocID="{2FAFC0D8-AC97-493F-A87F-FD860E58B56A}" presName="childText" presStyleLbl="conFgAcc1" presStyleIdx="0" presStyleCnt="4">
        <dgm:presLayoutVars>
          <dgm:bulletEnabled val="1"/>
        </dgm:presLayoutVars>
      </dgm:prSet>
      <dgm:spPr>
        <a:solidFill>
          <a:srgbClr val="13536F">
            <a:alpha val="90000"/>
          </a:srgbClr>
        </a:solidFill>
      </dgm:spPr>
      <dgm:t>
        <a:bodyPr/>
        <a:lstStyle/>
        <a:p>
          <a:endParaRPr lang="en-US"/>
        </a:p>
      </dgm:t>
    </dgm:pt>
    <dgm:pt modelId="{64E14110-4AD5-426C-B340-C777801A38CC}" type="pres">
      <dgm:prSet presAssocID="{F03498A8-D0A5-446E-882E-689C3084BD24}" presName="spaceBetweenRectangles" presStyleCnt="0"/>
      <dgm:spPr/>
    </dgm:pt>
    <dgm:pt modelId="{F7899898-F876-44A4-86E5-CDD52C7929A2}" type="pres">
      <dgm:prSet presAssocID="{13C3E2A7-911C-4B97-B0FE-8B974978464E}" presName="parentLin" presStyleCnt="0"/>
      <dgm:spPr/>
    </dgm:pt>
    <dgm:pt modelId="{16784DC0-3ED3-4288-8B04-E89BF3687F63}" type="pres">
      <dgm:prSet presAssocID="{13C3E2A7-911C-4B97-B0FE-8B974978464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0487BEE-0311-41A1-BC2B-531546338FDA}" type="pres">
      <dgm:prSet presAssocID="{13C3E2A7-911C-4B97-B0FE-8B974978464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5E24B-E1BD-435B-8BA9-F25AA2E821B2}" type="pres">
      <dgm:prSet presAssocID="{13C3E2A7-911C-4B97-B0FE-8B974978464E}" presName="negativeSpace" presStyleCnt="0"/>
      <dgm:spPr/>
    </dgm:pt>
    <dgm:pt modelId="{51467822-E989-46A2-8BDC-F216A5BA4020}" type="pres">
      <dgm:prSet presAssocID="{13C3E2A7-911C-4B97-B0FE-8B974978464E}" presName="childText" presStyleLbl="conFgAcc1" presStyleIdx="1" presStyleCnt="4">
        <dgm:presLayoutVars>
          <dgm:bulletEnabled val="1"/>
        </dgm:presLayoutVars>
      </dgm:prSet>
      <dgm:spPr>
        <a:solidFill>
          <a:srgbClr val="13536F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3CA07F0D-9E67-45C0-9C7C-6F8F30024F2F}" type="pres">
      <dgm:prSet presAssocID="{E8CE04C4-D7F7-4FA0-880B-27B849B7D696}" presName="spaceBetweenRectangles" presStyleCnt="0"/>
      <dgm:spPr/>
    </dgm:pt>
    <dgm:pt modelId="{21EDE2A6-8D00-4134-9504-8DB3D2E8652D}" type="pres">
      <dgm:prSet presAssocID="{CC96C7EF-EFF1-4CC1-B9FA-4C22E75F5788}" presName="parentLin" presStyleCnt="0"/>
      <dgm:spPr/>
    </dgm:pt>
    <dgm:pt modelId="{2606D3AE-769E-42A0-A8B4-93131C8F03BB}" type="pres">
      <dgm:prSet presAssocID="{CC96C7EF-EFF1-4CC1-B9FA-4C22E75F578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E595B672-CD84-4F61-85D6-F27A13A09B0E}" type="pres">
      <dgm:prSet presAssocID="{CC96C7EF-EFF1-4CC1-B9FA-4C22E75F578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F2F34-AFD8-4AA0-B2BB-F4A552E690AF}" type="pres">
      <dgm:prSet presAssocID="{CC96C7EF-EFF1-4CC1-B9FA-4C22E75F5788}" presName="negativeSpace" presStyleCnt="0"/>
      <dgm:spPr/>
    </dgm:pt>
    <dgm:pt modelId="{4CB6B130-EC93-46B5-8E8A-EE018D2EB9E5}" type="pres">
      <dgm:prSet presAssocID="{CC96C7EF-EFF1-4CC1-B9FA-4C22E75F5788}" presName="childText" presStyleLbl="conFgAcc1" presStyleIdx="2" presStyleCnt="4">
        <dgm:presLayoutVars>
          <dgm:bulletEnabled val="1"/>
        </dgm:presLayoutVars>
      </dgm:prSet>
      <dgm:spPr>
        <a:solidFill>
          <a:srgbClr val="13536F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7E1D9D52-2AF6-4BF5-894A-7142ADC975DA}" type="pres">
      <dgm:prSet presAssocID="{3F15DD04-19B5-41D4-BD92-DE9153372F87}" presName="spaceBetweenRectangles" presStyleCnt="0"/>
      <dgm:spPr/>
    </dgm:pt>
    <dgm:pt modelId="{D5C34B7D-F825-4F45-AC00-FC57ECFEFF87}" type="pres">
      <dgm:prSet presAssocID="{CE87BC4B-20AE-404A-A68E-469014B3DE0C}" presName="parentLin" presStyleCnt="0"/>
      <dgm:spPr/>
    </dgm:pt>
    <dgm:pt modelId="{53EEC117-9896-4157-9214-51AC7C69B067}" type="pres">
      <dgm:prSet presAssocID="{CE87BC4B-20AE-404A-A68E-469014B3DE0C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4298B294-AE1D-4166-9A78-42AD47333207}" type="pres">
      <dgm:prSet presAssocID="{CE87BC4B-20AE-404A-A68E-469014B3DE0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39128-DBC3-4DC8-9302-5E44176CBD8C}" type="pres">
      <dgm:prSet presAssocID="{CE87BC4B-20AE-404A-A68E-469014B3DE0C}" presName="negativeSpace" presStyleCnt="0"/>
      <dgm:spPr/>
    </dgm:pt>
    <dgm:pt modelId="{981F105C-2FC2-4DFE-A912-2CE8704865FE}" type="pres">
      <dgm:prSet presAssocID="{CE87BC4B-20AE-404A-A68E-469014B3DE0C}" presName="childText" presStyleLbl="conFgAcc1" presStyleIdx="3" presStyleCnt="4">
        <dgm:presLayoutVars>
          <dgm:bulletEnabled val="1"/>
        </dgm:presLayoutVars>
      </dgm:prSet>
      <dgm:spPr>
        <a:solidFill>
          <a:srgbClr val="13536F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</dgm:ptLst>
  <dgm:cxnLst>
    <dgm:cxn modelId="{9AF46470-BA85-45D8-ACF9-A99ECCA5C20A}" type="presOf" srcId="{CE87BC4B-20AE-404A-A68E-469014B3DE0C}" destId="{4298B294-AE1D-4166-9A78-42AD47333207}" srcOrd="1" destOrd="0" presId="urn:microsoft.com/office/officeart/2005/8/layout/list1"/>
    <dgm:cxn modelId="{F7E6021D-17DC-4DD0-A4A7-64D06335AFFA}" srcId="{E3FC6153-CC17-4895-87BE-ED4C9E29591D}" destId="{CE87BC4B-20AE-404A-A68E-469014B3DE0C}" srcOrd="3" destOrd="0" parTransId="{616F9034-E646-4029-BAFC-4653E1A46A2E}" sibTransId="{4CAEEE86-DF83-443C-A276-7C215A3BADBA}"/>
    <dgm:cxn modelId="{C5DA9EF9-107A-4BFB-AE95-575DAD4CAB9A}" type="presOf" srcId="{CE87BC4B-20AE-404A-A68E-469014B3DE0C}" destId="{53EEC117-9896-4157-9214-51AC7C69B067}" srcOrd="0" destOrd="0" presId="urn:microsoft.com/office/officeart/2005/8/layout/list1"/>
    <dgm:cxn modelId="{629934F5-CA19-4A04-A722-2076A4C5195B}" type="presOf" srcId="{CC96C7EF-EFF1-4CC1-B9FA-4C22E75F5788}" destId="{2606D3AE-769E-42A0-A8B4-93131C8F03BB}" srcOrd="0" destOrd="0" presId="urn:microsoft.com/office/officeart/2005/8/layout/list1"/>
    <dgm:cxn modelId="{41233399-A854-46BA-B8D1-E4CFFA771DD2}" srcId="{E3FC6153-CC17-4895-87BE-ED4C9E29591D}" destId="{2FAFC0D8-AC97-493F-A87F-FD860E58B56A}" srcOrd="0" destOrd="0" parTransId="{21478BAE-E2A9-4077-93C9-79E892970999}" sibTransId="{F03498A8-D0A5-446E-882E-689C3084BD24}"/>
    <dgm:cxn modelId="{FCA96131-9383-406E-942B-90BE8034F4A0}" type="presOf" srcId="{E3FC6153-CC17-4895-87BE-ED4C9E29591D}" destId="{CFF08197-43C7-4CA3-80EA-0C8B107B4962}" srcOrd="0" destOrd="0" presId="urn:microsoft.com/office/officeart/2005/8/layout/list1"/>
    <dgm:cxn modelId="{3A76AC64-F168-481D-B107-502E38CA804E}" type="presOf" srcId="{13C3E2A7-911C-4B97-B0FE-8B974978464E}" destId="{16784DC0-3ED3-4288-8B04-E89BF3687F63}" srcOrd="0" destOrd="0" presId="urn:microsoft.com/office/officeart/2005/8/layout/list1"/>
    <dgm:cxn modelId="{918E37A7-A691-405D-B349-930033FC2D27}" type="presOf" srcId="{2FAFC0D8-AC97-493F-A87F-FD860E58B56A}" destId="{756AB5C7-C20F-4DE2-99D5-ECF990603522}" srcOrd="0" destOrd="0" presId="urn:microsoft.com/office/officeart/2005/8/layout/list1"/>
    <dgm:cxn modelId="{6B8B3CBA-83FE-4635-A080-A976C43E2264}" type="presOf" srcId="{13C3E2A7-911C-4B97-B0FE-8B974978464E}" destId="{D0487BEE-0311-41A1-BC2B-531546338FDA}" srcOrd="1" destOrd="0" presId="urn:microsoft.com/office/officeart/2005/8/layout/list1"/>
    <dgm:cxn modelId="{EAF7843C-125A-4984-A06C-8C3E6E3F0B28}" type="presOf" srcId="{2FAFC0D8-AC97-493F-A87F-FD860E58B56A}" destId="{D5C9FA46-B09A-4A1C-A1A2-BBC0C648C504}" srcOrd="1" destOrd="0" presId="urn:microsoft.com/office/officeart/2005/8/layout/list1"/>
    <dgm:cxn modelId="{549C5E35-25FA-4B36-85D7-A9A0D10DAA5A}" srcId="{E3FC6153-CC17-4895-87BE-ED4C9E29591D}" destId="{CC96C7EF-EFF1-4CC1-B9FA-4C22E75F5788}" srcOrd="2" destOrd="0" parTransId="{B8124B74-0E54-4737-8D9E-846B0E98FA98}" sibTransId="{3F15DD04-19B5-41D4-BD92-DE9153372F87}"/>
    <dgm:cxn modelId="{04DA280A-6193-490E-A092-7DC751FB6AAF}" srcId="{E3FC6153-CC17-4895-87BE-ED4C9E29591D}" destId="{13C3E2A7-911C-4B97-B0FE-8B974978464E}" srcOrd="1" destOrd="0" parTransId="{D1528373-0D8D-48A1-879D-6BF01BC2A5F5}" sibTransId="{E8CE04C4-D7F7-4FA0-880B-27B849B7D696}"/>
    <dgm:cxn modelId="{4455D0E7-9E6C-42E8-A16A-0A45DD956D0A}" type="presOf" srcId="{CC96C7EF-EFF1-4CC1-B9FA-4C22E75F5788}" destId="{E595B672-CD84-4F61-85D6-F27A13A09B0E}" srcOrd="1" destOrd="0" presId="urn:microsoft.com/office/officeart/2005/8/layout/list1"/>
    <dgm:cxn modelId="{22D57195-5B62-4087-877F-B5F8CBF6AD31}" type="presParOf" srcId="{CFF08197-43C7-4CA3-80EA-0C8B107B4962}" destId="{B6DF0CC4-0CD4-4192-B295-58B63B278ACB}" srcOrd="0" destOrd="0" presId="urn:microsoft.com/office/officeart/2005/8/layout/list1"/>
    <dgm:cxn modelId="{0DD4624A-F99A-494F-92A5-B4463F2A8989}" type="presParOf" srcId="{B6DF0CC4-0CD4-4192-B295-58B63B278ACB}" destId="{756AB5C7-C20F-4DE2-99D5-ECF990603522}" srcOrd="0" destOrd="0" presId="urn:microsoft.com/office/officeart/2005/8/layout/list1"/>
    <dgm:cxn modelId="{510B06C3-B078-4652-93C2-C0B06751CB3D}" type="presParOf" srcId="{B6DF0CC4-0CD4-4192-B295-58B63B278ACB}" destId="{D5C9FA46-B09A-4A1C-A1A2-BBC0C648C504}" srcOrd="1" destOrd="0" presId="urn:microsoft.com/office/officeart/2005/8/layout/list1"/>
    <dgm:cxn modelId="{F75AE6D2-2E4D-4842-A284-2A000398DD3E}" type="presParOf" srcId="{CFF08197-43C7-4CA3-80EA-0C8B107B4962}" destId="{32AD25A6-A162-463D-9DFE-A8A86175C214}" srcOrd="1" destOrd="0" presId="urn:microsoft.com/office/officeart/2005/8/layout/list1"/>
    <dgm:cxn modelId="{97C5AEFC-F9CA-478B-AB63-A91C96B240F9}" type="presParOf" srcId="{CFF08197-43C7-4CA3-80EA-0C8B107B4962}" destId="{8BD79025-AB0C-4E44-8BD7-E7F5FDEF1B94}" srcOrd="2" destOrd="0" presId="urn:microsoft.com/office/officeart/2005/8/layout/list1"/>
    <dgm:cxn modelId="{B1D6F52C-CB65-41E1-81C1-776F8F951A26}" type="presParOf" srcId="{CFF08197-43C7-4CA3-80EA-0C8B107B4962}" destId="{64E14110-4AD5-426C-B340-C777801A38CC}" srcOrd="3" destOrd="0" presId="urn:microsoft.com/office/officeart/2005/8/layout/list1"/>
    <dgm:cxn modelId="{49C9BD6A-3136-426C-8D41-B273017D4227}" type="presParOf" srcId="{CFF08197-43C7-4CA3-80EA-0C8B107B4962}" destId="{F7899898-F876-44A4-86E5-CDD52C7929A2}" srcOrd="4" destOrd="0" presId="urn:microsoft.com/office/officeart/2005/8/layout/list1"/>
    <dgm:cxn modelId="{FF75C036-5776-49CD-BE0E-CA13B23830E4}" type="presParOf" srcId="{F7899898-F876-44A4-86E5-CDD52C7929A2}" destId="{16784DC0-3ED3-4288-8B04-E89BF3687F63}" srcOrd="0" destOrd="0" presId="urn:microsoft.com/office/officeart/2005/8/layout/list1"/>
    <dgm:cxn modelId="{EA221258-E12C-4ACE-9764-A977790AA979}" type="presParOf" srcId="{F7899898-F876-44A4-86E5-CDD52C7929A2}" destId="{D0487BEE-0311-41A1-BC2B-531546338FDA}" srcOrd="1" destOrd="0" presId="urn:microsoft.com/office/officeart/2005/8/layout/list1"/>
    <dgm:cxn modelId="{D3D712FC-D952-446A-A50C-55D65BA73D66}" type="presParOf" srcId="{CFF08197-43C7-4CA3-80EA-0C8B107B4962}" destId="{AAD5E24B-E1BD-435B-8BA9-F25AA2E821B2}" srcOrd="5" destOrd="0" presId="urn:microsoft.com/office/officeart/2005/8/layout/list1"/>
    <dgm:cxn modelId="{D8EE8D67-E6FA-49DF-86AF-7420C556D61A}" type="presParOf" srcId="{CFF08197-43C7-4CA3-80EA-0C8B107B4962}" destId="{51467822-E989-46A2-8BDC-F216A5BA4020}" srcOrd="6" destOrd="0" presId="urn:microsoft.com/office/officeart/2005/8/layout/list1"/>
    <dgm:cxn modelId="{A8830FB9-B63A-4B13-AC47-334829B91255}" type="presParOf" srcId="{CFF08197-43C7-4CA3-80EA-0C8B107B4962}" destId="{3CA07F0D-9E67-45C0-9C7C-6F8F30024F2F}" srcOrd="7" destOrd="0" presId="urn:microsoft.com/office/officeart/2005/8/layout/list1"/>
    <dgm:cxn modelId="{A5414381-5030-4A68-ABE1-6821D6FCD8EE}" type="presParOf" srcId="{CFF08197-43C7-4CA3-80EA-0C8B107B4962}" destId="{21EDE2A6-8D00-4134-9504-8DB3D2E8652D}" srcOrd="8" destOrd="0" presId="urn:microsoft.com/office/officeart/2005/8/layout/list1"/>
    <dgm:cxn modelId="{890059C8-A82E-487B-9DD5-EEC3C6828EB0}" type="presParOf" srcId="{21EDE2A6-8D00-4134-9504-8DB3D2E8652D}" destId="{2606D3AE-769E-42A0-A8B4-93131C8F03BB}" srcOrd="0" destOrd="0" presId="urn:microsoft.com/office/officeart/2005/8/layout/list1"/>
    <dgm:cxn modelId="{6A5A420D-1953-4FBD-84A4-DFA53EA8E336}" type="presParOf" srcId="{21EDE2A6-8D00-4134-9504-8DB3D2E8652D}" destId="{E595B672-CD84-4F61-85D6-F27A13A09B0E}" srcOrd="1" destOrd="0" presId="urn:microsoft.com/office/officeart/2005/8/layout/list1"/>
    <dgm:cxn modelId="{A907319B-FEC0-45A3-9E61-E15CD5DA32C1}" type="presParOf" srcId="{CFF08197-43C7-4CA3-80EA-0C8B107B4962}" destId="{8E8F2F34-AFD8-4AA0-B2BB-F4A552E690AF}" srcOrd="9" destOrd="0" presId="urn:microsoft.com/office/officeart/2005/8/layout/list1"/>
    <dgm:cxn modelId="{E3BAF0BE-BDE7-40E2-B348-BAF6BFB4366B}" type="presParOf" srcId="{CFF08197-43C7-4CA3-80EA-0C8B107B4962}" destId="{4CB6B130-EC93-46B5-8E8A-EE018D2EB9E5}" srcOrd="10" destOrd="0" presId="urn:microsoft.com/office/officeart/2005/8/layout/list1"/>
    <dgm:cxn modelId="{1131AD00-41BD-4494-93A3-0E297E3680ED}" type="presParOf" srcId="{CFF08197-43C7-4CA3-80EA-0C8B107B4962}" destId="{7E1D9D52-2AF6-4BF5-894A-7142ADC975DA}" srcOrd="11" destOrd="0" presId="urn:microsoft.com/office/officeart/2005/8/layout/list1"/>
    <dgm:cxn modelId="{18CD119B-976B-438C-83A6-D1C82FC72CA1}" type="presParOf" srcId="{CFF08197-43C7-4CA3-80EA-0C8B107B4962}" destId="{D5C34B7D-F825-4F45-AC00-FC57ECFEFF87}" srcOrd="12" destOrd="0" presId="urn:microsoft.com/office/officeart/2005/8/layout/list1"/>
    <dgm:cxn modelId="{26E760CA-FB8F-4C40-8B64-97DB5EA26FCF}" type="presParOf" srcId="{D5C34B7D-F825-4F45-AC00-FC57ECFEFF87}" destId="{53EEC117-9896-4157-9214-51AC7C69B067}" srcOrd="0" destOrd="0" presId="urn:microsoft.com/office/officeart/2005/8/layout/list1"/>
    <dgm:cxn modelId="{A6CF58C1-4528-499F-9084-EBA67B5D6F45}" type="presParOf" srcId="{D5C34B7D-F825-4F45-AC00-FC57ECFEFF87}" destId="{4298B294-AE1D-4166-9A78-42AD47333207}" srcOrd="1" destOrd="0" presId="urn:microsoft.com/office/officeart/2005/8/layout/list1"/>
    <dgm:cxn modelId="{FCD7FE99-3396-41C7-A433-4C5780324ECF}" type="presParOf" srcId="{CFF08197-43C7-4CA3-80EA-0C8B107B4962}" destId="{A1E39128-DBC3-4DC8-9302-5E44176CBD8C}" srcOrd="13" destOrd="0" presId="urn:microsoft.com/office/officeart/2005/8/layout/list1"/>
    <dgm:cxn modelId="{E38B5B31-894A-4C8E-B832-2238CBC8E898}" type="presParOf" srcId="{CFF08197-43C7-4CA3-80EA-0C8B107B4962}" destId="{981F105C-2FC2-4DFE-A912-2CE8704865F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D8D88A-F7FB-4CBA-A2D2-14A4C9D1E60E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BC1EBA05-93D3-430A-B53A-7F87A7B4E051}">
      <dgm:prSet phldrT="[Text]"/>
      <dgm:spPr>
        <a:solidFill>
          <a:srgbClr val="13536F"/>
        </a:solidFill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FINANCOVÁNÍ PROJEKTU</a:t>
          </a:r>
          <a:endParaRPr lang="en-US" dirty="0">
            <a:latin typeface="Gill Sans MT" panose="020B0502020104020203" pitchFamily="34" charset="-18"/>
          </a:endParaRPr>
        </a:p>
      </dgm:t>
    </dgm:pt>
    <dgm:pt modelId="{C24B07B2-7ECE-4E4E-8787-2FB1931DA20C}" type="parTrans" cxnId="{B2ADAD04-196A-4547-B1F3-B5F6832F8C3E}">
      <dgm:prSet/>
      <dgm:spPr/>
      <dgm:t>
        <a:bodyPr/>
        <a:lstStyle/>
        <a:p>
          <a:endParaRPr lang="en-US"/>
        </a:p>
      </dgm:t>
    </dgm:pt>
    <dgm:pt modelId="{72DF3356-4DD1-4AE2-938E-5A3BF2A37813}" type="sibTrans" cxnId="{B2ADAD04-196A-4547-B1F3-B5F6832F8C3E}">
      <dgm:prSet/>
      <dgm:spPr/>
      <dgm:t>
        <a:bodyPr/>
        <a:lstStyle/>
        <a:p>
          <a:endParaRPr lang="en-US"/>
        </a:p>
      </dgm:t>
    </dgm:pt>
    <dgm:pt modelId="{7832C5E1-E9CE-4821-A6AB-CCFBD58797AD}">
      <dgm:prSet phldrT="[Text]"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CASH FLOW</a:t>
          </a:r>
          <a:endParaRPr lang="en-US" dirty="0">
            <a:latin typeface="Gill Sans MT" panose="020B0502020104020203" pitchFamily="34" charset="-18"/>
          </a:endParaRPr>
        </a:p>
      </dgm:t>
    </dgm:pt>
    <dgm:pt modelId="{0A4D0751-4775-486F-9488-FABED73BAD46}" type="parTrans" cxnId="{6CBEDCFC-A62C-411B-B6A5-68C4EA39D9CB}">
      <dgm:prSet/>
      <dgm:spPr/>
      <dgm:t>
        <a:bodyPr/>
        <a:lstStyle/>
        <a:p>
          <a:endParaRPr lang="en-US"/>
        </a:p>
      </dgm:t>
    </dgm:pt>
    <dgm:pt modelId="{BF4CA3DC-EE8A-4C49-B4B3-529E420AFCC4}" type="sibTrans" cxnId="{6CBEDCFC-A62C-411B-B6A5-68C4EA39D9CB}">
      <dgm:prSet/>
      <dgm:spPr/>
      <dgm:t>
        <a:bodyPr/>
        <a:lstStyle/>
        <a:p>
          <a:endParaRPr lang="en-US"/>
        </a:p>
      </dgm:t>
    </dgm:pt>
    <dgm:pt modelId="{E2BC78C3-551B-4FBD-B079-C13F7B93AECC}">
      <dgm:prSet phldrT="[Text]"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ROZVAHA</a:t>
          </a:r>
          <a:endParaRPr lang="en-US" dirty="0">
            <a:latin typeface="Gill Sans MT" panose="020B0502020104020203" pitchFamily="34" charset="-18"/>
          </a:endParaRPr>
        </a:p>
      </dgm:t>
    </dgm:pt>
    <dgm:pt modelId="{A1D131FF-5A9E-49F9-B1DE-E3355F30DB0F}" type="parTrans" cxnId="{D5F58DF4-2F14-4967-9B19-D31855DA7598}">
      <dgm:prSet/>
      <dgm:spPr/>
      <dgm:t>
        <a:bodyPr/>
        <a:lstStyle/>
        <a:p>
          <a:endParaRPr lang="en-US"/>
        </a:p>
      </dgm:t>
    </dgm:pt>
    <dgm:pt modelId="{78AF6223-1299-4AA4-9DE8-D134C9A70FE5}" type="sibTrans" cxnId="{D5F58DF4-2F14-4967-9B19-D31855DA7598}">
      <dgm:prSet/>
      <dgm:spPr/>
      <dgm:t>
        <a:bodyPr/>
        <a:lstStyle/>
        <a:p>
          <a:endParaRPr lang="en-US"/>
        </a:p>
      </dgm:t>
    </dgm:pt>
    <dgm:pt modelId="{8FBCAF5E-4FC4-4D7D-A2BC-C834738980EB}" type="pres">
      <dgm:prSet presAssocID="{08D8D88A-F7FB-4CBA-A2D2-14A4C9D1E60E}" presName="Name0" presStyleCnt="0">
        <dgm:presLayoutVars>
          <dgm:resizeHandles/>
        </dgm:presLayoutVars>
      </dgm:prSet>
      <dgm:spPr/>
    </dgm:pt>
    <dgm:pt modelId="{1852CD0B-A8D2-4882-A50F-3F0B01A78936}" type="pres">
      <dgm:prSet presAssocID="{BC1EBA05-93D3-430A-B53A-7F87A7B4E05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4B0AB-E33D-46A7-B3E7-23330D795897}" type="pres">
      <dgm:prSet presAssocID="{72DF3356-4DD1-4AE2-938E-5A3BF2A37813}" presName="space" presStyleCnt="0"/>
      <dgm:spPr/>
    </dgm:pt>
    <dgm:pt modelId="{80168991-F6F7-4DC7-8F3A-1B9245FD1DA3}" type="pres">
      <dgm:prSet presAssocID="{7832C5E1-E9CE-4821-A6AB-CCFBD58797AD}" presName="text" presStyleLbl="node1" presStyleIdx="1" presStyleCnt="3" custScaleX="230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22B32-919A-44B1-88F3-7B687DD58B45}" type="pres">
      <dgm:prSet presAssocID="{BF4CA3DC-EE8A-4C49-B4B3-529E420AFCC4}" presName="space" presStyleCnt="0"/>
      <dgm:spPr/>
    </dgm:pt>
    <dgm:pt modelId="{538BF35E-AEA9-4F4A-869A-2A2F3FEFFFF4}" type="pres">
      <dgm:prSet presAssocID="{E2BC78C3-551B-4FBD-B079-C13F7B93AECC}" presName="text" presStyleLbl="node1" presStyleIdx="2" presStyleCnt="3" custScaleX="147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5F8D3D-EC1D-4226-87A8-E291F060051A}" type="presOf" srcId="{BC1EBA05-93D3-430A-B53A-7F87A7B4E051}" destId="{1852CD0B-A8D2-4882-A50F-3F0B01A78936}" srcOrd="0" destOrd="0" presId="urn:diagrams.loki3.com/VaryingWidthList"/>
    <dgm:cxn modelId="{B2ADAD04-196A-4547-B1F3-B5F6832F8C3E}" srcId="{08D8D88A-F7FB-4CBA-A2D2-14A4C9D1E60E}" destId="{BC1EBA05-93D3-430A-B53A-7F87A7B4E051}" srcOrd="0" destOrd="0" parTransId="{C24B07B2-7ECE-4E4E-8787-2FB1931DA20C}" sibTransId="{72DF3356-4DD1-4AE2-938E-5A3BF2A37813}"/>
    <dgm:cxn modelId="{6CBEDCFC-A62C-411B-B6A5-68C4EA39D9CB}" srcId="{08D8D88A-F7FB-4CBA-A2D2-14A4C9D1E60E}" destId="{7832C5E1-E9CE-4821-A6AB-CCFBD58797AD}" srcOrd="1" destOrd="0" parTransId="{0A4D0751-4775-486F-9488-FABED73BAD46}" sibTransId="{BF4CA3DC-EE8A-4C49-B4B3-529E420AFCC4}"/>
    <dgm:cxn modelId="{4382F267-C455-454E-AD1F-F807E8C58FF9}" type="presOf" srcId="{08D8D88A-F7FB-4CBA-A2D2-14A4C9D1E60E}" destId="{8FBCAF5E-4FC4-4D7D-A2BC-C834738980EB}" srcOrd="0" destOrd="0" presId="urn:diagrams.loki3.com/VaryingWidthList"/>
    <dgm:cxn modelId="{31F83726-E685-4374-AE22-2383A61CAAF6}" type="presOf" srcId="{E2BC78C3-551B-4FBD-B079-C13F7B93AECC}" destId="{538BF35E-AEA9-4F4A-869A-2A2F3FEFFFF4}" srcOrd="0" destOrd="0" presId="urn:diagrams.loki3.com/VaryingWidthList"/>
    <dgm:cxn modelId="{D5F58DF4-2F14-4967-9B19-D31855DA7598}" srcId="{08D8D88A-F7FB-4CBA-A2D2-14A4C9D1E60E}" destId="{E2BC78C3-551B-4FBD-B079-C13F7B93AECC}" srcOrd="2" destOrd="0" parTransId="{A1D131FF-5A9E-49F9-B1DE-E3355F30DB0F}" sibTransId="{78AF6223-1299-4AA4-9DE8-D134C9A70FE5}"/>
    <dgm:cxn modelId="{7FAFA6ED-D1A6-4E16-BF3B-16B50FBA4F98}" type="presOf" srcId="{7832C5E1-E9CE-4821-A6AB-CCFBD58797AD}" destId="{80168991-F6F7-4DC7-8F3A-1B9245FD1DA3}" srcOrd="0" destOrd="0" presId="urn:diagrams.loki3.com/VaryingWidthList"/>
    <dgm:cxn modelId="{37D9E65E-8761-4E2E-AA7E-DA1A6E39132E}" type="presParOf" srcId="{8FBCAF5E-4FC4-4D7D-A2BC-C834738980EB}" destId="{1852CD0B-A8D2-4882-A50F-3F0B01A78936}" srcOrd="0" destOrd="0" presId="urn:diagrams.loki3.com/VaryingWidthList"/>
    <dgm:cxn modelId="{1DD33889-36C0-4312-8EC8-ABF196790B9E}" type="presParOf" srcId="{8FBCAF5E-4FC4-4D7D-A2BC-C834738980EB}" destId="{5464B0AB-E33D-46A7-B3E7-23330D795897}" srcOrd="1" destOrd="0" presId="urn:diagrams.loki3.com/VaryingWidthList"/>
    <dgm:cxn modelId="{65CFB972-0BAC-4543-8D83-8083FE95CE45}" type="presParOf" srcId="{8FBCAF5E-4FC4-4D7D-A2BC-C834738980EB}" destId="{80168991-F6F7-4DC7-8F3A-1B9245FD1DA3}" srcOrd="2" destOrd="0" presId="urn:diagrams.loki3.com/VaryingWidthList"/>
    <dgm:cxn modelId="{0409105A-BA9D-475A-97A1-2BE575DF8DDD}" type="presParOf" srcId="{8FBCAF5E-4FC4-4D7D-A2BC-C834738980EB}" destId="{4CE22B32-919A-44B1-88F3-7B687DD58B45}" srcOrd="3" destOrd="0" presId="urn:diagrams.loki3.com/VaryingWidthList"/>
    <dgm:cxn modelId="{58E1CCE0-8DC1-4429-9FA0-B1A4E3E3A242}" type="presParOf" srcId="{8FBCAF5E-4FC4-4D7D-A2BC-C834738980EB}" destId="{538BF35E-AEA9-4F4A-869A-2A2F3FEFFFF4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ADA3862-608E-4CCE-8BAF-EE268AD9C334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965AA5-4006-406C-B4FE-E5ED9A68AA2B}">
      <dgm:prSet phldrT="[Text]" custT="1"/>
      <dgm:spPr/>
      <dgm:t>
        <a:bodyPr anchor="ctr"/>
        <a:lstStyle/>
        <a:p>
          <a:pPr algn="ctr"/>
          <a:r>
            <a:rPr lang="cs-CZ" sz="2000" b="1" dirty="0" smtClean="0">
              <a:latin typeface="Gill Sans MT" panose="020B0502020104020203" pitchFamily="34" charset="-18"/>
            </a:rPr>
            <a:t>HODNOTA FINANČNÍ ŽIVOTASCHOPNOSTI</a:t>
          </a:r>
          <a:endParaRPr lang="en-US" sz="2000" b="1" dirty="0">
            <a:latin typeface="Gill Sans MT" panose="020B0502020104020203" pitchFamily="34" charset="-18"/>
          </a:endParaRPr>
        </a:p>
      </dgm:t>
    </dgm:pt>
    <dgm:pt modelId="{BBFC4256-EFE3-4433-837C-26E555B709E5}" type="parTrans" cxnId="{CE1AF690-6829-49F2-8D3F-E8844209FE97}">
      <dgm:prSet/>
      <dgm:spPr/>
      <dgm:t>
        <a:bodyPr/>
        <a:lstStyle/>
        <a:p>
          <a:endParaRPr lang="en-US"/>
        </a:p>
      </dgm:t>
    </dgm:pt>
    <dgm:pt modelId="{82445D2B-5E69-4A37-8B6E-DA997190E737}" type="sibTrans" cxnId="{CE1AF690-6829-49F2-8D3F-E8844209FE97}">
      <dgm:prSet/>
      <dgm:spPr/>
      <dgm:t>
        <a:bodyPr/>
        <a:lstStyle/>
        <a:p>
          <a:endParaRPr lang="en-US"/>
        </a:p>
      </dgm:t>
    </dgm:pt>
    <dgm:pt modelId="{32BC6197-2B66-4EC7-AD60-A7E81170B22A}">
      <dgm:prSet phldrT="[Text]"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LIKVIDITY</a:t>
          </a:r>
          <a:endParaRPr lang="en-US" dirty="0">
            <a:latin typeface="Gill Sans MT" panose="020B0502020104020203" pitchFamily="34" charset="-18"/>
          </a:endParaRPr>
        </a:p>
      </dgm:t>
    </dgm:pt>
    <dgm:pt modelId="{7FB5F430-E021-428A-8396-CCCF6024170D}" type="parTrans" cxnId="{84BD31F8-6437-413D-98EC-5D885062B050}">
      <dgm:prSet/>
      <dgm:spPr/>
      <dgm:t>
        <a:bodyPr/>
        <a:lstStyle/>
        <a:p>
          <a:endParaRPr lang="en-US"/>
        </a:p>
      </dgm:t>
    </dgm:pt>
    <dgm:pt modelId="{FE20CA17-31B1-4D75-AFEF-1D7C25B1E748}" type="sibTrans" cxnId="{84BD31F8-6437-413D-98EC-5D885062B050}">
      <dgm:prSet/>
      <dgm:spPr/>
      <dgm:t>
        <a:bodyPr/>
        <a:lstStyle/>
        <a:p>
          <a:endParaRPr lang="en-US"/>
        </a:p>
      </dgm:t>
    </dgm:pt>
    <dgm:pt modelId="{F54BE52E-F7EB-481D-8105-2DD81C736746}">
      <dgm:prSet phldrT="[Text]"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STRUKTURY KAPITÁLU</a:t>
          </a:r>
          <a:endParaRPr lang="en-US" dirty="0">
            <a:latin typeface="Gill Sans MT" panose="020B0502020104020203" pitchFamily="34" charset="-18"/>
          </a:endParaRPr>
        </a:p>
      </dgm:t>
    </dgm:pt>
    <dgm:pt modelId="{8774078D-FD29-4D06-A69B-8A636736CD34}" type="parTrans" cxnId="{B224E427-1897-470A-B8B7-9D278A08E280}">
      <dgm:prSet/>
      <dgm:spPr/>
      <dgm:t>
        <a:bodyPr/>
        <a:lstStyle/>
        <a:p>
          <a:endParaRPr lang="en-US"/>
        </a:p>
      </dgm:t>
    </dgm:pt>
    <dgm:pt modelId="{DA649705-833F-4363-870F-882B305610C9}" type="sibTrans" cxnId="{B224E427-1897-470A-B8B7-9D278A08E280}">
      <dgm:prSet/>
      <dgm:spPr/>
      <dgm:t>
        <a:bodyPr/>
        <a:lstStyle/>
        <a:p>
          <a:endParaRPr lang="en-US"/>
        </a:p>
      </dgm:t>
    </dgm:pt>
    <dgm:pt modelId="{D6C2889D-ACFA-479F-9F40-823E3639F99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FINANČNÍ UKAZATELE</a:t>
          </a:r>
          <a:endParaRPr lang="en-US" dirty="0">
            <a:latin typeface="Gill Sans MT" panose="020B0502020104020203" pitchFamily="34" charset="-18"/>
          </a:endParaRPr>
        </a:p>
      </dgm:t>
    </dgm:pt>
    <dgm:pt modelId="{96579B2F-EE67-4750-B665-58AE49EC8115}" type="parTrans" cxnId="{9C39FC25-5CEE-4BD3-9925-282075DFCF7C}">
      <dgm:prSet/>
      <dgm:spPr/>
      <dgm:t>
        <a:bodyPr/>
        <a:lstStyle/>
        <a:p>
          <a:endParaRPr lang="en-US"/>
        </a:p>
      </dgm:t>
    </dgm:pt>
    <dgm:pt modelId="{DEAAD8A2-4715-488A-A84D-D6A4842B0F40}" type="sibTrans" cxnId="{9C39FC25-5CEE-4BD3-9925-282075DFCF7C}">
      <dgm:prSet/>
      <dgm:spPr/>
      <dgm:t>
        <a:bodyPr/>
        <a:lstStyle/>
        <a:p>
          <a:endParaRPr lang="en-US"/>
        </a:p>
      </dgm:t>
    </dgm:pt>
    <dgm:pt modelId="{50A8CB78-4696-40D1-A226-6D929CE61417}">
      <dgm:prSet custT="1"/>
      <dgm:spPr/>
      <dgm:t>
        <a:bodyPr anchor="ctr"/>
        <a:lstStyle/>
        <a:p>
          <a:pPr algn="ctr"/>
          <a:r>
            <a:rPr lang="cs-CZ" sz="2000" b="1" dirty="0" smtClean="0">
              <a:latin typeface="Gill Sans MT" panose="020B0502020104020203" pitchFamily="34" charset="-18"/>
            </a:rPr>
            <a:t>HLEDISKO EFEKTIVNOSTI PROJEKTU JAKO INVESTICE</a:t>
          </a:r>
          <a:endParaRPr lang="en-US" sz="2000" b="1" dirty="0">
            <a:latin typeface="Gill Sans MT" panose="020B0502020104020203" pitchFamily="34" charset="-18"/>
          </a:endParaRPr>
        </a:p>
      </dgm:t>
    </dgm:pt>
    <dgm:pt modelId="{AB8AAFAA-14EE-4D3E-9992-3F09961BF502}" type="parTrans" cxnId="{D4FF2CEC-C037-4E9A-AAA0-B9CEA2213D28}">
      <dgm:prSet/>
      <dgm:spPr/>
      <dgm:t>
        <a:bodyPr/>
        <a:lstStyle/>
        <a:p>
          <a:endParaRPr lang="en-US"/>
        </a:p>
      </dgm:t>
    </dgm:pt>
    <dgm:pt modelId="{FEDA7A72-5F1B-4887-AC33-2A06414AB4B1}" type="sibTrans" cxnId="{D4FF2CEC-C037-4E9A-AAA0-B9CEA2213D28}">
      <dgm:prSet/>
      <dgm:spPr/>
      <dgm:t>
        <a:bodyPr/>
        <a:lstStyle/>
        <a:p>
          <a:endParaRPr lang="en-US"/>
        </a:p>
      </dgm:t>
    </dgm:pt>
    <dgm:pt modelId="{4112AC3C-AA60-491B-B803-59B909D86C0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STATICKÉ PARAMETRY</a:t>
          </a:r>
          <a:endParaRPr lang="en-US" dirty="0">
            <a:latin typeface="Gill Sans MT" panose="020B0502020104020203" pitchFamily="34" charset="-18"/>
          </a:endParaRPr>
        </a:p>
      </dgm:t>
    </dgm:pt>
    <dgm:pt modelId="{53EC2CA3-A888-4C31-93C6-49C9ED254823}" type="parTrans" cxnId="{8FB04CB7-2A78-4936-B9BF-463FBA59E00E}">
      <dgm:prSet/>
      <dgm:spPr/>
      <dgm:t>
        <a:bodyPr/>
        <a:lstStyle/>
        <a:p>
          <a:endParaRPr lang="en-US"/>
        </a:p>
      </dgm:t>
    </dgm:pt>
    <dgm:pt modelId="{32906D92-7DE5-4B75-A732-78DA4A92E8F3}" type="sibTrans" cxnId="{8FB04CB7-2A78-4936-B9BF-463FBA59E00E}">
      <dgm:prSet/>
      <dgm:spPr/>
      <dgm:t>
        <a:bodyPr/>
        <a:lstStyle/>
        <a:p>
          <a:endParaRPr lang="en-US"/>
        </a:p>
      </dgm:t>
    </dgm:pt>
    <dgm:pt modelId="{185CB42A-4F24-489C-B6B6-A853C6FB24EE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  <a:endParaRPr lang="en-US" dirty="0">
            <a:latin typeface="Gill Sans MT" panose="020B0502020104020203" pitchFamily="34" charset="-18"/>
          </a:endParaRPr>
        </a:p>
      </dgm:t>
    </dgm:pt>
    <dgm:pt modelId="{0367503B-11BA-4DB5-AC91-7B2AB37D48A9}" type="parTrans" cxnId="{C50E61B3-2F82-4E00-8750-B394AEF78C53}">
      <dgm:prSet/>
      <dgm:spPr/>
      <dgm:t>
        <a:bodyPr/>
        <a:lstStyle/>
        <a:p>
          <a:endParaRPr lang="en-US"/>
        </a:p>
      </dgm:t>
    </dgm:pt>
    <dgm:pt modelId="{9A353001-0BFA-447C-90AB-00DB10C8C359}" type="sibTrans" cxnId="{C50E61B3-2F82-4E00-8750-B394AEF78C53}">
      <dgm:prSet/>
      <dgm:spPr/>
      <dgm:t>
        <a:bodyPr/>
        <a:lstStyle/>
        <a:p>
          <a:endParaRPr lang="en-US"/>
        </a:p>
      </dgm:t>
    </dgm:pt>
    <dgm:pt modelId="{3FFCEF0D-AFA0-43CE-8701-B8FC8EC42E95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RIZIKA A NEJISTOTY</a:t>
          </a:r>
          <a:endParaRPr lang="en-US" dirty="0">
            <a:latin typeface="Gill Sans MT" panose="020B0502020104020203" pitchFamily="34" charset="-18"/>
          </a:endParaRPr>
        </a:p>
      </dgm:t>
    </dgm:pt>
    <dgm:pt modelId="{C166323D-D9FD-4D3B-93FA-0DBA25405976}" type="parTrans" cxnId="{858D43BF-9AE7-4777-ACFB-052155346A02}">
      <dgm:prSet/>
      <dgm:spPr/>
      <dgm:t>
        <a:bodyPr/>
        <a:lstStyle/>
        <a:p>
          <a:endParaRPr lang="en-US"/>
        </a:p>
      </dgm:t>
    </dgm:pt>
    <dgm:pt modelId="{12A2473F-A408-4126-AA80-A96EB61E422E}" type="sibTrans" cxnId="{858D43BF-9AE7-4777-ACFB-052155346A02}">
      <dgm:prSet/>
      <dgm:spPr/>
      <dgm:t>
        <a:bodyPr/>
        <a:lstStyle/>
        <a:p>
          <a:endParaRPr lang="en-US"/>
        </a:p>
      </dgm:t>
    </dgm:pt>
    <dgm:pt modelId="{33A20620-4C49-458A-AB24-5000EF9E185D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PROSTÉ MÍRY NÁVRATNOSTI</a:t>
          </a:r>
          <a:endParaRPr lang="en-US" dirty="0">
            <a:latin typeface="Gill Sans MT" panose="020B0502020104020203" pitchFamily="34" charset="-18"/>
          </a:endParaRPr>
        </a:p>
      </dgm:t>
    </dgm:pt>
    <dgm:pt modelId="{9DF4A504-6E7E-41D0-8563-7BEB113199C2}" type="parTrans" cxnId="{EF6197E2-E9CB-45AB-A386-FE90E115F04A}">
      <dgm:prSet/>
      <dgm:spPr/>
      <dgm:t>
        <a:bodyPr/>
        <a:lstStyle/>
        <a:p>
          <a:endParaRPr lang="en-US"/>
        </a:p>
      </dgm:t>
    </dgm:pt>
    <dgm:pt modelId="{AF4C31E9-C9E7-44A8-99A9-17DD5BA566E5}" type="sibTrans" cxnId="{EF6197E2-E9CB-45AB-A386-FE90E115F04A}">
      <dgm:prSet/>
      <dgm:spPr/>
      <dgm:t>
        <a:bodyPr/>
        <a:lstStyle/>
        <a:p>
          <a:endParaRPr lang="en-US"/>
        </a:p>
      </dgm:t>
    </dgm:pt>
    <dgm:pt modelId="{7C40F747-627C-42BE-8012-74B03D117634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  <a:endParaRPr lang="en-US" dirty="0">
            <a:latin typeface="Gill Sans MT" panose="020B0502020104020203" pitchFamily="34" charset="-18"/>
          </a:endParaRPr>
        </a:p>
      </dgm:t>
    </dgm:pt>
    <dgm:pt modelId="{7AD9C17B-A9C9-450F-8210-804E8A700DF4}" type="parTrans" cxnId="{108BA41A-B6B1-4F0B-B330-1097DBB94C84}">
      <dgm:prSet/>
      <dgm:spPr/>
      <dgm:t>
        <a:bodyPr/>
        <a:lstStyle/>
        <a:p>
          <a:endParaRPr lang="en-US"/>
        </a:p>
      </dgm:t>
    </dgm:pt>
    <dgm:pt modelId="{C6C08BB5-47D2-4B94-B397-6D726F408FEC}" type="sibTrans" cxnId="{108BA41A-B6B1-4F0B-B330-1097DBB94C84}">
      <dgm:prSet/>
      <dgm:spPr/>
      <dgm:t>
        <a:bodyPr/>
        <a:lstStyle/>
        <a:p>
          <a:endParaRPr lang="en-US"/>
        </a:p>
      </dgm:t>
    </dgm:pt>
    <dgm:pt modelId="{A7E003CE-5CDB-45F5-963A-F78D56C08D3B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UKAZATELE EFEKTIVNOSTI</a:t>
          </a:r>
          <a:endParaRPr lang="en-US" dirty="0">
            <a:latin typeface="Gill Sans MT" panose="020B0502020104020203" pitchFamily="34" charset="-18"/>
          </a:endParaRPr>
        </a:p>
      </dgm:t>
    </dgm:pt>
    <dgm:pt modelId="{E662FB09-D623-4AB9-AC18-1BF433D984F6}" type="parTrans" cxnId="{66BD59BA-0B8B-4351-A401-F41E09D041CB}">
      <dgm:prSet/>
      <dgm:spPr/>
      <dgm:t>
        <a:bodyPr/>
        <a:lstStyle/>
        <a:p>
          <a:endParaRPr lang="en-US"/>
        </a:p>
      </dgm:t>
    </dgm:pt>
    <dgm:pt modelId="{0E6B58BC-6C0D-467C-8A11-FAFB81A8D1E4}" type="sibTrans" cxnId="{66BD59BA-0B8B-4351-A401-F41E09D041CB}">
      <dgm:prSet/>
      <dgm:spPr/>
      <dgm:t>
        <a:bodyPr/>
        <a:lstStyle/>
        <a:p>
          <a:endParaRPr lang="en-US"/>
        </a:p>
      </dgm:t>
    </dgm:pt>
    <dgm:pt modelId="{1E9CF88D-BF81-45B3-8EDF-C23D00013C27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ČISTÁ SOUČASNÁ HODNOTA</a:t>
          </a:r>
          <a:endParaRPr lang="en-US" dirty="0">
            <a:latin typeface="Gill Sans MT" panose="020B0502020104020203" pitchFamily="34" charset="-18"/>
          </a:endParaRPr>
        </a:p>
      </dgm:t>
    </dgm:pt>
    <dgm:pt modelId="{F6811ACF-806B-472B-8A54-FED66CCF0AB4}" type="parTrans" cxnId="{43AE2527-CC1A-4FD9-989E-ACC97D1B173C}">
      <dgm:prSet/>
      <dgm:spPr/>
      <dgm:t>
        <a:bodyPr/>
        <a:lstStyle/>
        <a:p>
          <a:endParaRPr lang="en-US"/>
        </a:p>
      </dgm:t>
    </dgm:pt>
    <dgm:pt modelId="{D1B908E5-1CFC-4537-BEA3-C1E9BAE721B0}" type="sibTrans" cxnId="{43AE2527-CC1A-4FD9-989E-ACC97D1B173C}">
      <dgm:prSet/>
      <dgm:spPr/>
      <dgm:t>
        <a:bodyPr/>
        <a:lstStyle/>
        <a:p>
          <a:endParaRPr lang="en-US"/>
        </a:p>
      </dgm:t>
    </dgm:pt>
    <dgm:pt modelId="{9E89AB9E-20E0-4FDD-B232-B272230D5B95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VNITŘNÍ MÍRA VÝNOSNOSTI</a:t>
          </a:r>
          <a:endParaRPr lang="en-US" dirty="0">
            <a:latin typeface="Gill Sans MT" panose="020B0502020104020203" pitchFamily="34" charset="-18"/>
          </a:endParaRPr>
        </a:p>
      </dgm:t>
    </dgm:pt>
    <dgm:pt modelId="{595D5CE9-F37C-4889-BAB0-29A8FB7B1095}" type="parTrans" cxnId="{FC70BC48-EFE8-4447-A2C7-7AD70C9E2A4F}">
      <dgm:prSet/>
      <dgm:spPr/>
      <dgm:t>
        <a:bodyPr/>
        <a:lstStyle/>
        <a:p>
          <a:endParaRPr lang="en-US"/>
        </a:p>
      </dgm:t>
    </dgm:pt>
    <dgm:pt modelId="{F120C3B0-3BFA-4B47-974E-6EDFF538D159}" type="sibTrans" cxnId="{FC70BC48-EFE8-4447-A2C7-7AD70C9E2A4F}">
      <dgm:prSet/>
      <dgm:spPr/>
      <dgm:t>
        <a:bodyPr/>
        <a:lstStyle/>
        <a:p>
          <a:endParaRPr lang="en-US"/>
        </a:p>
      </dgm:t>
    </dgm:pt>
    <dgm:pt modelId="{75C08E33-5CF2-4EF4-AEB3-D9E0B9C9735D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</a:p>
      </dgm:t>
    </dgm:pt>
    <dgm:pt modelId="{01971A49-F266-4A6C-B654-C6BEC3E12F18}" type="parTrans" cxnId="{07CD68D7-4298-4BDF-8623-C02B7A9BA62A}">
      <dgm:prSet/>
      <dgm:spPr/>
      <dgm:t>
        <a:bodyPr/>
        <a:lstStyle/>
        <a:p>
          <a:endParaRPr lang="en-US"/>
        </a:p>
      </dgm:t>
    </dgm:pt>
    <dgm:pt modelId="{80FD1E07-F43C-433C-95A2-396361A5E0BD}" type="sibTrans" cxnId="{07CD68D7-4298-4BDF-8623-C02B7A9BA62A}">
      <dgm:prSet/>
      <dgm:spPr/>
      <dgm:t>
        <a:bodyPr/>
        <a:lstStyle/>
        <a:p>
          <a:endParaRPr lang="en-US"/>
        </a:p>
      </dgm:t>
    </dgm:pt>
    <dgm:pt modelId="{47B4E56D-BF23-4C35-9619-B2B342A6679C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PRÁH RENTABILITY</a:t>
          </a:r>
        </a:p>
        <a:p>
          <a:pPr algn="ctr"/>
          <a:r>
            <a:rPr lang="cs-CZ" dirty="0" smtClean="0">
              <a:latin typeface="Gill Sans MT" panose="020B0502020104020203" pitchFamily="34" charset="-18"/>
            </a:rPr>
            <a:t> (BOD ZVRATU)</a:t>
          </a:r>
          <a:endParaRPr lang="en-US" dirty="0">
            <a:latin typeface="Gill Sans MT" panose="020B0502020104020203" pitchFamily="34" charset="-18"/>
          </a:endParaRPr>
        </a:p>
      </dgm:t>
    </dgm:pt>
    <dgm:pt modelId="{8DD4D03B-F626-4ADE-B40D-C3BE405982E0}" type="parTrans" cxnId="{8B9869E8-139E-43A4-8461-DBB7B03CE8BC}">
      <dgm:prSet/>
      <dgm:spPr/>
      <dgm:t>
        <a:bodyPr/>
        <a:lstStyle/>
        <a:p>
          <a:endParaRPr lang="en-US"/>
        </a:p>
      </dgm:t>
    </dgm:pt>
    <dgm:pt modelId="{9AA44AEE-432D-4A7F-B77E-0B3B4A65257F}" type="sibTrans" cxnId="{8B9869E8-139E-43A4-8461-DBB7B03CE8BC}">
      <dgm:prSet/>
      <dgm:spPr/>
      <dgm:t>
        <a:bodyPr/>
        <a:lstStyle/>
        <a:p>
          <a:endParaRPr lang="en-US"/>
        </a:p>
      </dgm:t>
    </dgm:pt>
    <dgm:pt modelId="{EC7CC9A1-0DCB-4026-972D-701384900F8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CITLIVOSTI</a:t>
          </a:r>
          <a:endParaRPr lang="en-US" dirty="0">
            <a:latin typeface="Gill Sans MT" panose="020B0502020104020203" pitchFamily="34" charset="-18"/>
          </a:endParaRPr>
        </a:p>
      </dgm:t>
    </dgm:pt>
    <dgm:pt modelId="{30CCD433-8835-4EE9-99AB-663E3F9F39B3}" type="parTrans" cxnId="{7BBAAB81-1612-447F-A72C-BD64CB38B7EA}">
      <dgm:prSet/>
      <dgm:spPr/>
      <dgm:t>
        <a:bodyPr/>
        <a:lstStyle/>
        <a:p>
          <a:endParaRPr lang="en-US"/>
        </a:p>
      </dgm:t>
    </dgm:pt>
    <dgm:pt modelId="{B10C62C1-B55B-403F-8954-2B90436AAB71}" type="sibTrans" cxnId="{7BBAAB81-1612-447F-A72C-BD64CB38B7EA}">
      <dgm:prSet/>
      <dgm:spPr/>
      <dgm:t>
        <a:bodyPr/>
        <a:lstStyle/>
        <a:p>
          <a:endParaRPr lang="en-US"/>
        </a:p>
      </dgm:t>
    </dgm:pt>
    <dgm:pt modelId="{530079CF-702C-4C0B-93F2-6573370F6326}" type="pres">
      <dgm:prSet presAssocID="{6ADA3862-608E-4CCE-8BAF-EE268AD9C3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3D7822B-547B-4C5A-B0B1-C4A164D029C2}" type="pres">
      <dgm:prSet presAssocID="{6A965AA5-4006-406C-B4FE-E5ED9A68AA2B}" presName="thickLine" presStyleLbl="alignNode1" presStyleIdx="0" presStyleCnt="2"/>
      <dgm:spPr/>
    </dgm:pt>
    <dgm:pt modelId="{1AF0D570-90E6-4E75-9C22-DC9E27310121}" type="pres">
      <dgm:prSet presAssocID="{6A965AA5-4006-406C-B4FE-E5ED9A68AA2B}" presName="horz1" presStyleCnt="0"/>
      <dgm:spPr/>
    </dgm:pt>
    <dgm:pt modelId="{B704946F-0362-415E-95CA-6064017162AB}" type="pres">
      <dgm:prSet presAssocID="{6A965AA5-4006-406C-B4FE-E5ED9A68AA2B}" presName="tx1" presStyleLbl="revTx" presStyleIdx="0" presStyleCnt="16" custScaleX="152425"/>
      <dgm:spPr/>
      <dgm:t>
        <a:bodyPr/>
        <a:lstStyle/>
        <a:p>
          <a:endParaRPr lang="en-US"/>
        </a:p>
      </dgm:t>
    </dgm:pt>
    <dgm:pt modelId="{78A3E21A-F841-4B72-A415-511AD7CB47D9}" type="pres">
      <dgm:prSet presAssocID="{6A965AA5-4006-406C-B4FE-E5ED9A68AA2B}" presName="vert1" presStyleCnt="0"/>
      <dgm:spPr/>
    </dgm:pt>
    <dgm:pt modelId="{24EB034F-83B4-4902-BD05-95281E12D805}" type="pres">
      <dgm:prSet presAssocID="{32BC6197-2B66-4EC7-AD60-A7E81170B22A}" presName="vertSpace2a" presStyleCnt="0"/>
      <dgm:spPr/>
    </dgm:pt>
    <dgm:pt modelId="{0FCE77C5-2BA3-4F4F-8B43-66499A0B1500}" type="pres">
      <dgm:prSet presAssocID="{32BC6197-2B66-4EC7-AD60-A7E81170B22A}" presName="horz2" presStyleCnt="0"/>
      <dgm:spPr/>
    </dgm:pt>
    <dgm:pt modelId="{C0F045B6-0625-438D-8548-451DA7D0763F}" type="pres">
      <dgm:prSet presAssocID="{32BC6197-2B66-4EC7-AD60-A7E81170B22A}" presName="horzSpace2" presStyleCnt="0"/>
      <dgm:spPr/>
    </dgm:pt>
    <dgm:pt modelId="{F31969BC-1078-4C16-A0D7-6A00ED6C44DE}" type="pres">
      <dgm:prSet presAssocID="{32BC6197-2B66-4EC7-AD60-A7E81170B22A}" presName="tx2" presStyleLbl="revTx" presStyleIdx="1" presStyleCnt="16"/>
      <dgm:spPr/>
      <dgm:t>
        <a:bodyPr/>
        <a:lstStyle/>
        <a:p>
          <a:endParaRPr lang="en-US"/>
        </a:p>
      </dgm:t>
    </dgm:pt>
    <dgm:pt modelId="{83C581BD-BF2C-4F3F-9015-BC791F433B05}" type="pres">
      <dgm:prSet presAssocID="{32BC6197-2B66-4EC7-AD60-A7E81170B22A}" presName="vert2" presStyleCnt="0"/>
      <dgm:spPr/>
    </dgm:pt>
    <dgm:pt modelId="{F552B506-DD53-41EE-B876-62E90F1071BD}" type="pres">
      <dgm:prSet presAssocID="{32BC6197-2B66-4EC7-AD60-A7E81170B22A}" presName="thinLine2b" presStyleLbl="callout" presStyleIdx="0" presStyleCnt="11"/>
      <dgm:spPr/>
    </dgm:pt>
    <dgm:pt modelId="{87D9C296-79AF-4E47-AC23-F2233BE62C2C}" type="pres">
      <dgm:prSet presAssocID="{32BC6197-2B66-4EC7-AD60-A7E81170B22A}" presName="vertSpace2b" presStyleCnt="0"/>
      <dgm:spPr/>
    </dgm:pt>
    <dgm:pt modelId="{CABE2591-2A8C-4286-B57D-5ABB89C963E7}" type="pres">
      <dgm:prSet presAssocID="{F54BE52E-F7EB-481D-8105-2DD81C736746}" presName="horz2" presStyleCnt="0"/>
      <dgm:spPr/>
    </dgm:pt>
    <dgm:pt modelId="{7D5F7811-F891-4167-A42A-21A02C1EB013}" type="pres">
      <dgm:prSet presAssocID="{F54BE52E-F7EB-481D-8105-2DD81C736746}" presName="horzSpace2" presStyleCnt="0"/>
      <dgm:spPr/>
    </dgm:pt>
    <dgm:pt modelId="{64BFB89D-3EFA-4B37-BABE-9CF0167DE04B}" type="pres">
      <dgm:prSet presAssocID="{F54BE52E-F7EB-481D-8105-2DD81C736746}" presName="tx2" presStyleLbl="revTx" presStyleIdx="2" presStyleCnt="16"/>
      <dgm:spPr/>
      <dgm:t>
        <a:bodyPr/>
        <a:lstStyle/>
        <a:p>
          <a:endParaRPr lang="en-US"/>
        </a:p>
      </dgm:t>
    </dgm:pt>
    <dgm:pt modelId="{D86AB18B-35EB-4CE1-8CFA-1D83266A3E4A}" type="pres">
      <dgm:prSet presAssocID="{F54BE52E-F7EB-481D-8105-2DD81C736746}" presName="vert2" presStyleCnt="0"/>
      <dgm:spPr/>
    </dgm:pt>
    <dgm:pt modelId="{E7945E3E-A088-49F7-B537-036A23457A30}" type="pres">
      <dgm:prSet presAssocID="{F54BE52E-F7EB-481D-8105-2DD81C736746}" presName="thinLine2b" presStyleLbl="callout" presStyleIdx="1" presStyleCnt="11"/>
      <dgm:spPr/>
    </dgm:pt>
    <dgm:pt modelId="{974BC06A-DD0B-49E8-9CB4-A496CB089752}" type="pres">
      <dgm:prSet presAssocID="{F54BE52E-F7EB-481D-8105-2DD81C736746}" presName="vertSpace2b" presStyleCnt="0"/>
      <dgm:spPr/>
    </dgm:pt>
    <dgm:pt modelId="{D45EAE1F-6BD6-4B4C-97A1-C8EABBC76857}" type="pres">
      <dgm:prSet presAssocID="{D6C2889D-ACFA-479F-9F40-823E3639F99F}" presName="horz2" presStyleCnt="0"/>
      <dgm:spPr/>
    </dgm:pt>
    <dgm:pt modelId="{4D628961-923F-41E8-8FF7-1B0428640C11}" type="pres">
      <dgm:prSet presAssocID="{D6C2889D-ACFA-479F-9F40-823E3639F99F}" presName="horzSpace2" presStyleCnt="0"/>
      <dgm:spPr/>
    </dgm:pt>
    <dgm:pt modelId="{053CD612-623C-4C09-BEF3-8896E0AF9791}" type="pres">
      <dgm:prSet presAssocID="{D6C2889D-ACFA-479F-9F40-823E3639F99F}" presName="tx2" presStyleLbl="revTx" presStyleIdx="3" presStyleCnt="16"/>
      <dgm:spPr/>
      <dgm:t>
        <a:bodyPr/>
        <a:lstStyle/>
        <a:p>
          <a:endParaRPr lang="en-US"/>
        </a:p>
      </dgm:t>
    </dgm:pt>
    <dgm:pt modelId="{AFA2060F-4E84-49D3-B6DD-954E74E958B6}" type="pres">
      <dgm:prSet presAssocID="{D6C2889D-ACFA-479F-9F40-823E3639F99F}" presName="vert2" presStyleCnt="0"/>
      <dgm:spPr/>
    </dgm:pt>
    <dgm:pt modelId="{F3B6DCB0-CF2B-43DB-AB4F-4B076733DC77}" type="pres">
      <dgm:prSet presAssocID="{D6C2889D-ACFA-479F-9F40-823E3639F99F}" presName="thinLine2b" presStyleLbl="callout" presStyleIdx="2" presStyleCnt="11" custLinFactY="-100000" custLinFactNeighborY="-164699"/>
      <dgm:spPr/>
    </dgm:pt>
    <dgm:pt modelId="{3862E78F-F4F8-4A57-AB60-D2ABD041BCF0}" type="pres">
      <dgm:prSet presAssocID="{D6C2889D-ACFA-479F-9F40-823E3639F99F}" presName="vertSpace2b" presStyleCnt="0"/>
      <dgm:spPr/>
    </dgm:pt>
    <dgm:pt modelId="{AA6C9F72-4241-4BAB-8A46-B3E859492BD4}" type="pres">
      <dgm:prSet presAssocID="{50A8CB78-4696-40D1-A226-6D929CE61417}" presName="thickLine" presStyleLbl="alignNode1" presStyleIdx="1" presStyleCnt="2"/>
      <dgm:spPr/>
    </dgm:pt>
    <dgm:pt modelId="{467BE16E-A44E-49C8-9284-6CB78A20C487}" type="pres">
      <dgm:prSet presAssocID="{50A8CB78-4696-40D1-A226-6D929CE61417}" presName="horz1" presStyleCnt="0"/>
      <dgm:spPr/>
    </dgm:pt>
    <dgm:pt modelId="{86F515D7-5391-4EDC-BAC4-FD1BA46791DA}" type="pres">
      <dgm:prSet presAssocID="{50A8CB78-4696-40D1-A226-6D929CE61417}" presName="tx1" presStyleLbl="revTx" presStyleIdx="4" presStyleCnt="16" custScaleX="154802"/>
      <dgm:spPr/>
      <dgm:t>
        <a:bodyPr/>
        <a:lstStyle/>
        <a:p>
          <a:endParaRPr lang="en-US"/>
        </a:p>
      </dgm:t>
    </dgm:pt>
    <dgm:pt modelId="{9723B752-EA69-40BB-BAD7-A46E90EB7011}" type="pres">
      <dgm:prSet presAssocID="{50A8CB78-4696-40D1-A226-6D929CE61417}" presName="vert1" presStyleCnt="0"/>
      <dgm:spPr/>
    </dgm:pt>
    <dgm:pt modelId="{0BF59F58-7B15-407B-B14E-4E734B0C2ED9}" type="pres">
      <dgm:prSet presAssocID="{4112AC3C-AA60-491B-B803-59B909D86C0F}" presName="vertSpace2a" presStyleCnt="0"/>
      <dgm:spPr/>
    </dgm:pt>
    <dgm:pt modelId="{E7F64B04-D028-42A0-B07A-D4CFDF967754}" type="pres">
      <dgm:prSet presAssocID="{4112AC3C-AA60-491B-B803-59B909D86C0F}" presName="horz2" presStyleCnt="0"/>
      <dgm:spPr/>
    </dgm:pt>
    <dgm:pt modelId="{5C593BCD-5521-4118-9C47-DFE6915119B5}" type="pres">
      <dgm:prSet presAssocID="{4112AC3C-AA60-491B-B803-59B909D86C0F}" presName="horzSpace2" presStyleCnt="0"/>
      <dgm:spPr/>
    </dgm:pt>
    <dgm:pt modelId="{6A7D3D68-100C-4CD0-B54A-97A4355F6A3B}" type="pres">
      <dgm:prSet presAssocID="{4112AC3C-AA60-491B-B803-59B909D86C0F}" presName="tx2" presStyleLbl="revTx" presStyleIdx="5" presStyleCnt="16"/>
      <dgm:spPr/>
      <dgm:t>
        <a:bodyPr/>
        <a:lstStyle/>
        <a:p>
          <a:endParaRPr lang="en-US"/>
        </a:p>
      </dgm:t>
    </dgm:pt>
    <dgm:pt modelId="{9A700C24-4824-483E-92C9-A99FC54C20F1}" type="pres">
      <dgm:prSet presAssocID="{4112AC3C-AA60-491B-B803-59B909D86C0F}" presName="vert2" presStyleCnt="0"/>
      <dgm:spPr/>
    </dgm:pt>
    <dgm:pt modelId="{BB04C063-BE04-436B-961D-9FC9A0CEA415}" type="pres">
      <dgm:prSet presAssocID="{33A20620-4C49-458A-AB24-5000EF9E185D}" presName="horz3" presStyleCnt="0"/>
      <dgm:spPr/>
    </dgm:pt>
    <dgm:pt modelId="{029A1063-2B1E-4A4C-BD2B-74DD81450B4D}" type="pres">
      <dgm:prSet presAssocID="{33A20620-4C49-458A-AB24-5000EF9E185D}" presName="horzSpace3" presStyleCnt="0"/>
      <dgm:spPr/>
    </dgm:pt>
    <dgm:pt modelId="{13EFA3B1-974E-43B3-AA48-3E3332952EDC}" type="pres">
      <dgm:prSet presAssocID="{33A20620-4C49-458A-AB24-5000EF9E185D}" presName="tx3" presStyleLbl="revTx" presStyleIdx="6" presStyleCnt="16"/>
      <dgm:spPr/>
      <dgm:t>
        <a:bodyPr/>
        <a:lstStyle/>
        <a:p>
          <a:endParaRPr lang="en-US"/>
        </a:p>
      </dgm:t>
    </dgm:pt>
    <dgm:pt modelId="{29B2F2CA-B658-46A6-A78C-0898517FEDA1}" type="pres">
      <dgm:prSet presAssocID="{33A20620-4C49-458A-AB24-5000EF9E185D}" presName="vert3" presStyleCnt="0"/>
      <dgm:spPr/>
    </dgm:pt>
    <dgm:pt modelId="{CE1BB146-55EF-4A37-BE18-A763135F04C6}" type="pres">
      <dgm:prSet presAssocID="{AF4C31E9-C9E7-44A8-99A9-17DD5BA566E5}" presName="thinLine3" presStyleLbl="callout" presStyleIdx="3" presStyleCnt="11"/>
      <dgm:spPr/>
    </dgm:pt>
    <dgm:pt modelId="{AACBE3D3-CF9C-4858-9E48-79E204DA6EF7}" type="pres">
      <dgm:prSet presAssocID="{7C40F747-627C-42BE-8012-74B03D117634}" presName="horz3" presStyleCnt="0"/>
      <dgm:spPr/>
    </dgm:pt>
    <dgm:pt modelId="{A37FCC53-BF07-435E-BDBD-8D8B0FA8616E}" type="pres">
      <dgm:prSet presAssocID="{7C40F747-627C-42BE-8012-74B03D117634}" presName="horzSpace3" presStyleCnt="0"/>
      <dgm:spPr/>
    </dgm:pt>
    <dgm:pt modelId="{3C125D1C-C2BD-47D6-BC4E-1D87B697D843}" type="pres">
      <dgm:prSet presAssocID="{7C40F747-627C-42BE-8012-74B03D117634}" presName="tx3" presStyleLbl="revTx" presStyleIdx="7" presStyleCnt="16"/>
      <dgm:spPr/>
      <dgm:t>
        <a:bodyPr/>
        <a:lstStyle/>
        <a:p>
          <a:endParaRPr lang="en-US"/>
        </a:p>
      </dgm:t>
    </dgm:pt>
    <dgm:pt modelId="{082D5BA0-EB43-49DF-881F-D81A1BB60844}" type="pres">
      <dgm:prSet presAssocID="{7C40F747-627C-42BE-8012-74B03D117634}" presName="vert3" presStyleCnt="0"/>
      <dgm:spPr/>
    </dgm:pt>
    <dgm:pt modelId="{D7B519AF-622E-4812-B6E9-5A2AB591563B}" type="pres">
      <dgm:prSet presAssocID="{C6C08BB5-47D2-4B94-B397-6D726F408FEC}" presName="thinLine3" presStyleLbl="callout" presStyleIdx="4" presStyleCnt="11"/>
      <dgm:spPr/>
    </dgm:pt>
    <dgm:pt modelId="{61227BF9-01E3-4F29-B32F-6B059EA20F2E}" type="pres">
      <dgm:prSet presAssocID="{A7E003CE-5CDB-45F5-963A-F78D56C08D3B}" presName="horz3" presStyleCnt="0"/>
      <dgm:spPr/>
    </dgm:pt>
    <dgm:pt modelId="{05ACA31B-306B-43E0-B15A-5D56F77C2220}" type="pres">
      <dgm:prSet presAssocID="{A7E003CE-5CDB-45F5-963A-F78D56C08D3B}" presName="horzSpace3" presStyleCnt="0"/>
      <dgm:spPr/>
    </dgm:pt>
    <dgm:pt modelId="{295129F2-4A0B-4C92-8484-652D4E820A10}" type="pres">
      <dgm:prSet presAssocID="{A7E003CE-5CDB-45F5-963A-F78D56C08D3B}" presName="tx3" presStyleLbl="revTx" presStyleIdx="8" presStyleCnt="16"/>
      <dgm:spPr/>
      <dgm:t>
        <a:bodyPr/>
        <a:lstStyle/>
        <a:p>
          <a:endParaRPr lang="en-US"/>
        </a:p>
      </dgm:t>
    </dgm:pt>
    <dgm:pt modelId="{E2D69461-24F7-4445-92A9-7B4341175673}" type="pres">
      <dgm:prSet presAssocID="{A7E003CE-5CDB-45F5-963A-F78D56C08D3B}" presName="vert3" presStyleCnt="0"/>
      <dgm:spPr/>
    </dgm:pt>
    <dgm:pt modelId="{19CCB144-4D4A-46D2-8844-43A45C954905}" type="pres">
      <dgm:prSet presAssocID="{4112AC3C-AA60-491B-B803-59B909D86C0F}" presName="thinLine2b" presStyleLbl="callout" presStyleIdx="5" presStyleCnt="11"/>
      <dgm:spPr/>
    </dgm:pt>
    <dgm:pt modelId="{BDB0D379-4C56-4F72-9B1D-3A5D5A765C34}" type="pres">
      <dgm:prSet presAssocID="{4112AC3C-AA60-491B-B803-59B909D86C0F}" presName="vertSpace2b" presStyleCnt="0"/>
      <dgm:spPr/>
    </dgm:pt>
    <dgm:pt modelId="{7FE1B673-7898-48C0-91C7-688A450EB37E}" type="pres">
      <dgm:prSet presAssocID="{185CB42A-4F24-489C-B6B6-A853C6FB24EE}" presName="horz2" presStyleCnt="0"/>
      <dgm:spPr/>
    </dgm:pt>
    <dgm:pt modelId="{8208DCB9-F452-49B5-9486-FF9EFACE0082}" type="pres">
      <dgm:prSet presAssocID="{185CB42A-4F24-489C-B6B6-A853C6FB24EE}" presName="horzSpace2" presStyleCnt="0"/>
      <dgm:spPr/>
    </dgm:pt>
    <dgm:pt modelId="{50DE38C2-1133-4E35-BCA4-9A1BAD57FED5}" type="pres">
      <dgm:prSet presAssocID="{185CB42A-4F24-489C-B6B6-A853C6FB24EE}" presName="tx2" presStyleLbl="revTx" presStyleIdx="9" presStyleCnt="16"/>
      <dgm:spPr/>
      <dgm:t>
        <a:bodyPr/>
        <a:lstStyle/>
        <a:p>
          <a:endParaRPr lang="en-US"/>
        </a:p>
      </dgm:t>
    </dgm:pt>
    <dgm:pt modelId="{D406D3A6-AE5D-42ED-83A7-8557801F3442}" type="pres">
      <dgm:prSet presAssocID="{185CB42A-4F24-489C-B6B6-A853C6FB24EE}" presName="vert2" presStyleCnt="0"/>
      <dgm:spPr/>
    </dgm:pt>
    <dgm:pt modelId="{1DACA85B-2ADE-4BCF-8571-23E6B0837F27}" type="pres">
      <dgm:prSet presAssocID="{1E9CF88D-BF81-45B3-8EDF-C23D00013C27}" presName="horz3" presStyleCnt="0"/>
      <dgm:spPr/>
    </dgm:pt>
    <dgm:pt modelId="{E3446A02-E66D-482D-A98E-A6EE2B37ACBD}" type="pres">
      <dgm:prSet presAssocID="{1E9CF88D-BF81-45B3-8EDF-C23D00013C27}" presName="horzSpace3" presStyleCnt="0"/>
      <dgm:spPr/>
    </dgm:pt>
    <dgm:pt modelId="{01506104-C05B-4A06-B5E8-9AB8207ADBDA}" type="pres">
      <dgm:prSet presAssocID="{1E9CF88D-BF81-45B3-8EDF-C23D00013C27}" presName="tx3" presStyleLbl="revTx" presStyleIdx="10" presStyleCnt="16"/>
      <dgm:spPr/>
      <dgm:t>
        <a:bodyPr/>
        <a:lstStyle/>
        <a:p>
          <a:endParaRPr lang="en-US"/>
        </a:p>
      </dgm:t>
    </dgm:pt>
    <dgm:pt modelId="{8CB21DD1-AA26-44BC-AFBB-23450F643706}" type="pres">
      <dgm:prSet presAssocID="{1E9CF88D-BF81-45B3-8EDF-C23D00013C27}" presName="vert3" presStyleCnt="0"/>
      <dgm:spPr/>
    </dgm:pt>
    <dgm:pt modelId="{496F9F72-588A-429B-BBE4-ADDDBD1BE95C}" type="pres">
      <dgm:prSet presAssocID="{D1B908E5-1CFC-4537-BEA3-C1E9BAE721B0}" presName="thinLine3" presStyleLbl="callout" presStyleIdx="6" presStyleCnt="11"/>
      <dgm:spPr/>
    </dgm:pt>
    <dgm:pt modelId="{96150BCB-A7A5-4F28-99DC-4F32055601AA}" type="pres">
      <dgm:prSet presAssocID="{9E89AB9E-20E0-4FDD-B232-B272230D5B95}" presName="horz3" presStyleCnt="0"/>
      <dgm:spPr/>
    </dgm:pt>
    <dgm:pt modelId="{ED987BC4-ED7D-4A58-93F0-B8A6A28B2E84}" type="pres">
      <dgm:prSet presAssocID="{9E89AB9E-20E0-4FDD-B232-B272230D5B95}" presName="horzSpace3" presStyleCnt="0"/>
      <dgm:spPr/>
    </dgm:pt>
    <dgm:pt modelId="{22E55172-535E-41EF-A409-A2CE48490F47}" type="pres">
      <dgm:prSet presAssocID="{9E89AB9E-20E0-4FDD-B232-B272230D5B95}" presName="tx3" presStyleLbl="revTx" presStyleIdx="11" presStyleCnt="16"/>
      <dgm:spPr/>
      <dgm:t>
        <a:bodyPr/>
        <a:lstStyle/>
        <a:p>
          <a:endParaRPr lang="en-US"/>
        </a:p>
      </dgm:t>
    </dgm:pt>
    <dgm:pt modelId="{D360F3EB-43C6-4745-B4B4-A3BC16B43D19}" type="pres">
      <dgm:prSet presAssocID="{9E89AB9E-20E0-4FDD-B232-B272230D5B95}" presName="vert3" presStyleCnt="0"/>
      <dgm:spPr/>
    </dgm:pt>
    <dgm:pt modelId="{2CC47CDC-899C-4093-B469-729397C61674}" type="pres">
      <dgm:prSet presAssocID="{F120C3B0-3BFA-4B47-974E-6EDFF538D159}" presName="thinLine3" presStyleLbl="callout" presStyleIdx="7" presStyleCnt="11"/>
      <dgm:spPr/>
    </dgm:pt>
    <dgm:pt modelId="{30CAF5CF-4872-4A18-A7E5-52A37A593A1A}" type="pres">
      <dgm:prSet presAssocID="{75C08E33-5CF2-4EF4-AEB3-D9E0B9C9735D}" presName="horz3" presStyleCnt="0"/>
      <dgm:spPr/>
    </dgm:pt>
    <dgm:pt modelId="{33054E01-0AF9-4C4F-A4F7-FFD012A8FFD7}" type="pres">
      <dgm:prSet presAssocID="{75C08E33-5CF2-4EF4-AEB3-D9E0B9C9735D}" presName="horzSpace3" presStyleCnt="0"/>
      <dgm:spPr/>
    </dgm:pt>
    <dgm:pt modelId="{AA1F1BD3-BE07-43E4-9172-BDEDEA89D05F}" type="pres">
      <dgm:prSet presAssocID="{75C08E33-5CF2-4EF4-AEB3-D9E0B9C9735D}" presName="tx3" presStyleLbl="revTx" presStyleIdx="12" presStyleCnt="16"/>
      <dgm:spPr/>
      <dgm:t>
        <a:bodyPr/>
        <a:lstStyle/>
        <a:p>
          <a:endParaRPr lang="en-US"/>
        </a:p>
      </dgm:t>
    </dgm:pt>
    <dgm:pt modelId="{CB0F94C0-F106-4582-ACE5-8514F50A6B2C}" type="pres">
      <dgm:prSet presAssocID="{75C08E33-5CF2-4EF4-AEB3-D9E0B9C9735D}" presName="vert3" presStyleCnt="0"/>
      <dgm:spPr/>
    </dgm:pt>
    <dgm:pt modelId="{E60F59E0-1684-4F71-83F7-212972EC045C}" type="pres">
      <dgm:prSet presAssocID="{185CB42A-4F24-489C-B6B6-A853C6FB24EE}" presName="thinLine2b" presStyleLbl="callout" presStyleIdx="8" presStyleCnt="11"/>
      <dgm:spPr/>
    </dgm:pt>
    <dgm:pt modelId="{31848404-DA6B-4C19-B696-FA0B474B8233}" type="pres">
      <dgm:prSet presAssocID="{185CB42A-4F24-489C-B6B6-A853C6FB24EE}" presName="vertSpace2b" presStyleCnt="0"/>
      <dgm:spPr/>
    </dgm:pt>
    <dgm:pt modelId="{669591DB-8E48-4E13-9BF3-26D43EF8C979}" type="pres">
      <dgm:prSet presAssocID="{3FFCEF0D-AFA0-43CE-8701-B8FC8EC42E95}" presName="horz2" presStyleCnt="0"/>
      <dgm:spPr/>
    </dgm:pt>
    <dgm:pt modelId="{BA7F852D-EC88-4D44-949B-F2DCC035C1BA}" type="pres">
      <dgm:prSet presAssocID="{3FFCEF0D-AFA0-43CE-8701-B8FC8EC42E95}" presName="horzSpace2" presStyleCnt="0"/>
      <dgm:spPr/>
    </dgm:pt>
    <dgm:pt modelId="{1DE29945-A519-4DA6-A55F-498C1BC0B458}" type="pres">
      <dgm:prSet presAssocID="{3FFCEF0D-AFA0-43CE-8701-B8FC8EC42E95}" presName="tx2" presStyleLbl="revTx" presStyleIdx="13" presStyleCnt="16"/>
      <dgm:spPr/>
      <dgm:t>
        <a:bodyPr/>
        <a:lstStyle/>
        <a:p>
          <a:endParaRPr lang="en-US"/>
        </a:p>
      </dgm:t>
    </dgm:pt>
    <dgm:pt modelId="{B85BBD86-59D7-4E80-8D0C-A6C49FECC4B9}" type="pres">
      <dgm:prSet presAssocID="{3FFCEF0D-AFA0-43CE-8701-B8FC8EC42E95}" presName="vert2" presStyleCnt="0"/>
      <dgm:spPr/>
    </dgm:pt>
    <dgm:pt modelId="{12C38554-1D48-4D95-B1E2-11D7E46A6802}" type="pres">
      <dgm:prSet presAssocID="{47B4E56D-BF23-4C35-9619-B2B342A6679C}" presName="horz3" presStyleCnt="0"/>
      <dgm:spPr/>
    </dgm:pt>
    <dgm:pt modelId="{139AB776-5030-44BF-9431-F204EDB40B76}" type="pres">
      <dgm:prSet presAssocID="{47B4E56D-BF23-4C35-9619-B2B342A6679C}" presName="horzSpace3" presStyleCnt="0"/>
      <dgm:spPr/>
    </dgm:pt>
    <dgm:pt modelId="{CF689DD5-5808-48BF-801A-594FA8A564B8}" type="pres">
      <dgm:prSet presAssocID="{47B4E56D-BF23-4C35-9619-B2B342A6679C}" presName="tx3" presStyleLbl="revTx" presStyleIdx="14" presStyleCnt="16"/>
      <dgm:spPr/>
      <dgm:t>
        <a:bodyPr/>
        <a:lstStyle/>
        <a:p>
          <a:endParaRPr lang="en-US"/>
        </a:p>
      </dgm:t>
    </dgm:pt>
    <dgm:pt modelId="{ACBD674A-C663-485C-8917-D23BD19F3DD0}" type="pres">
      <dgm:prSet presAssocID="{47B4E56D-BF23-4C35-9619-B2B342A6679C}" presName="vert3" presStyleCnt="0"/>
      <dgm:spPr/>
    </dgm:pt>
    <dgm:pt modelId="{9D50391B-59BA-408C-9CF2-FEED523BEEC8}" type="pres">
      <dgm:prSet presAssocID="{9AA44AEE-432D-4A7F-B77E-0B3B4A65257F}" presName="thinLine3" presStyleLbl="callout" presStyleIdx="9" presStyleCnt="11"/>
      <dgm:spPr/>
    </dgm:pt>
    <dgm:pt modelId="{D63798B0-7DB1-4BE0-B4DC-742E4CBA3F5D}" type="pres">
      <dgm:prSet presAssocID="{EC7CC9A1-0DCB-4026-972D-701384900F8F}" presName="horz3" presStyleCnt="0"/>
      <dgm:spPr/>
    </dgm:pt>
    <dgm:pt modelId="{55DD93E6-9806-4409-A3AA-B234502684FA}" type="pres">
      <dgm:prSet presAssocID="{EC7CC9A1-0DCB-4026-972D-701384900F8F}" presName="horzSpace3" presStyleCnt="0"/>
      <dgm:spPr/>
    </dgm:pt>
    <dgm:pt modelId="{23155573-DA8B-426A-B0D4-628C6A00E5C7}" type="pres">
      <dgm:prSet presAssocID="{EC7CC9A1-0DCB-4026-972D-701384900F8F}" presName="tx3" presStyleLbl="revTx" presStyleIdx="15" presStyleCnt="16"/>
      <dgm:spPr/>
      <dgm:t>
        <a:bodyPr/>
        <a:lstStyle/>
        <a:p>
          <a:endParaRPr lang="en-US"/>
        </a:p>
      </dgm:t>
    </dgm:pt>
    <dgm:pt modelId="{E524D12F-65E6-4203-AB91-4520E7BD0924}" type="pres">
      <dgm:prSet presAssocID="{EC7CC9A1-0DCB-4026-972D-701384900F8F}" presName="vert3" presStyleCnt="0"/>
      <dgm:spPr/>
    </dgm:pt>
    <dgm:pt modelId="{57583794-3EFC-4334-AB3A-592CAD6FFE90}" type="pres">
      <dgm:prSet presAssocID="{3FFCEF0D-AFA0-43CE-8701-B8FC8EC42E95}" presName="thinLine2b" presStyleLbl="callout" presStyleIdx="10" presStyleCnt="11"/>
      <dgm:spPr/>
    </dgm:pt>
    <dgm:pt modelId="{02E5DD5E-0E09-4195-982A-24B6143B3D1C}" type="pres">
      <dgm:prSet presAssocID="{3FFCEF0D-AFA0-43CE-8701-B8FC8EC42E95}" presName="vertSpace2b" presStyleCnt="0"/>
      <dgm:spPr/>
    </dgm:pt>
  </dgm:ptLst>
  <dgm:cxnLst>
    <dgm:cxn modelId="{6BAD93FF-9AB8-49E0-A1A3-9AC23B6F5A7F}" type="presOf" srcId="{185CB42A-4F24-489C-B6B6-A853C6FB24EE}" destId="{50DE38C2-1133-4E35-BCA4-9A1BAD57FED5}" srcOrd="0" destOrd="0" presId="urn:microsoft.com/office/officeart/2008/layout/LinedList"/>
    <dgm:cxn modelId="{793D3C20-BA00-4B95-83CA-1B3F06487181}" type="presOf" srcId="{32BC6197-2B66-4EC7-AD60-A7E81170B22A}" destId="{F31969BC-1078-4C16-A0D7-6A00ED6C44DE}" srcOrd="0" destOrd="0" presId="urn:microsoft.com/office/officeart/2008/layout/LinedList"/>
    <dgm:cxn modelId="{84937D5C-7FF9-4791-A279-692FBE963C30}" type="presOf" srcId="{F54BE52E-F7EB-481D-8105-2DD81C736746}" destId="{64BFB89D-3EFA-4B37-BABE-9CF0167DE04B}" srcOrd="0" destOrd="0" presId="urn:microsoft.com/office/officeart/2008/layout/LinedList"/>
    <dgm:cxn modelId="{FC70BC48-EFE8-4447-A2C7-7AD70C9E2A4F}" srcId="{185CB42A-4F24-489C-B6B6-A853C6FB24EE}" destId="{9E89AB9E-20E0-4FDD-B232-B272230D5B95}" srcOrd="1" destOrd="0" parTransId="{595D5CE9-F37C-4889-BAB0-29A8FB7B1095}" sibTransId="{F120C3B0-3BFA-4B47-974E-6EDFF538D159}"/>
    <dgm:cxn modelId="{EF6197E2-E9CB-45AB-A386-FE90E115F04A}" srcId="{4112AC3C-AA60-491B-B803-59B909D86C0F}" destId="{33A20620-4C49-458A-AB24-5000EF9E185D}" srcOrd="0" destOrd="0" parTransId="{9DF4A504-6E7E-41D0-8563-7BEB113199C2}" sibTransId="{AF4C31E9-C9E7-44A8-99A9-17DD5BA566E5}"/>
    <dgm:cxn modelId="{9C39FC25-5CEE-4BD3-9925-282075DFCF7C}" srcId="{6A965AA5-4006-406C-B4FE-E5ED9A68AA2B}" destId="{D6C2889D-ACFA-479F-9F40-823E3639F99F}" srcOrd="2" destOrd="0" parTransId="{96579B2F-EE67-4750-B665-58AE49EC8115}" sibTransId="{DEAAD8A2-4715-488A-A84D-D6A4842B0F40}"/>
    <dgm:cxn modelId="{07CD68D7-4298-4BDF-8623-C02B7A9BA62A}" srcId="{185CB42A-4F24-489C-B6B6-A853C6FB24EE}" destId="{75C08E33-5CF2-4EF4-AEB3-D9E0B9C9735D}" srcOrd="2" destOrd="0" parTransId="{01971A49-F266-4A6C-B654-C6BEC3E12F18}" sibTransId="{80FD1E07-F43C-433C-95A2-396361A5E0BD}"/>
    <dgm:cxn modelId="{EB234460-93B9-4ADD-A1A2-4B7BD82C1297}" type="presOf" srcId="{33A20620-4C49-458A-AB24-5000EF9E185D}" destId="{13EFA3B1-974E-43B3-AA48-3E3332952EDC}" srcOrd="0" destOrd="0" presId="urn:microsoft.com/office/officeart/2008/layout/LinedList"/>
    <dgm:cxn modelId="{8FB04CB7-2A78-4936-B9BF-463FBA59E00E}" srcId="{50A8CB78-4696-40D1-A226-6D929CE61417}" destId="{4112AC3C-AA60-491B-B803-59B909D86C0F}" srcOrd="0" destOrd="0" parTransId="{53EC2CA3-A888-4C31-93C6-49C9ED254823}" sibTransId="{32906D92-7DE5-4B75-A732-78DA4A92E8F3}"/>
    <dgm:cxn modelId="{7BBAAB81-1612-447F-A72C-BD64CB38B7EA}" srcId="{3FFCEF0D-AFA0-43CE-8701-B8FC8EC42E95}" destId="{EC7CC9A1-0DCB-4026-972D-701384900F8F}" srcOrd="1" destOrd="0" parTransId="{30CCD433-8835-4EE9-99AB-663E3F9F39B3}" sibTransId="{B10C62C1-B55B-403F-8954-2B90436AAB71}"/>
    <dgm:cxn modelId="{108BA41A-B6B1-4F0B-B330-1097DBB94C84}" srcId="{4112AC3C-AA60-491B-B803-59B909D86C0F}" destId="{7C40F747-627C-42BE-8012-74B03D117634}" srcOrd="1" destOrd="0" parTransId="{7AD9C17B-A9C9-450F-8210-804E8A700DF4}" sibTransId="{C6C08BB5-47D2-4B94-B397-6D726F408FEC}"/>
    <dgm:cxn modelId="{D4FF2CEC-C037-4E9A-AAA0-B9CEA2213D28}" srcId="{6ADA3862-608E-4CCE-8BAF-EE268AD9C334}" destId="{50A8CB78-4696-40D1-A226-6D929CE61417}" srcOrd="1" destOrd="0" parTransId="{AB8AAFAA-14EE-4D3E-9992-3F09961BF502}" sibTransId="{FEDA7A72-5F1B-4887-AC33-2A06414AB4B1}"/>
    <dgm:cxn modelId="{7603CE02-13E9-4496-A622-7BC7FE1AE267}" type="presOf" srcId="{1E9CF88D-BF81-45B3-8EDF-C23D00013C27}" destId="{01506104-C05B-4A06-B5E8-9AB8207ADBDA}" srcOrd="0" destOrd="0" presId="urn:microsoft.com/office/officeart/2008/layout/LinedList"/>
    <dgm:cxn modelId="{1B38ACE6-2C33-43F9-82C3-517CDC080E5B}" type="presOf" srcId="{3FFCEF0D-AFA0-43CE-8701-B8FC8EC42E95}" destId="{1DE29945-A519-4DA6-A55F-498C1BC0B458}" srcOrd="0" destOrd="0" presId="urn:microsoft.com/office/officeart/2008/layout/LinedList"/>
    <dgm:cxn modelId="{D01EB038-9B5C-418E-B8B9-815D8308C60C}" type="presOf" srcId="{7C40F747-627C-42BE-8012-74B03D117634}" destId="{3C125D1C-C2BD-47D6-BC4E-1D87B697D843}" srcOrd="0" destOrd="0" presId="urn:microsoft.com/office/officeart/2008/layout/LinedList"/>
    <dgm:cxn modelId="{43AE2527-CC1A-4FD9-989E-ACC97D1B173C}" srcId="{185CB42A-4F24-489C-B6B6-A853C6FB24EE}" destId="{1E9CF88D-BF81-45B3-8EDF-C23D00013C27}" srcOrd="0" destOrd="0" parTransId="{F6811ACF-806B-472B-8A54-FED66CCF0AB4}" sibTransId="{D1B908E5-1CFC-4537-BEA3-C1E9BAE721B0}"/>
    <dgm:cxn modelId="{66BD59BA-0B8B-4351-A401-F41E09D041CB}" srcId="{4112AC3C-AA60-491B-B803-59B909D86C0F}" destId="{A7E003CE-5CDB-45F5-963A-F78D56C08D3B}" srcOrd="2" destOrd="0" parTransId="{E662FB09-D623-4AB9-AC18-1BF433D984F6}" sibTransId="{0E6B58BC-6C0D-467C-8A11-FAFB81A8D1E4}"/>
    <dgm:cxn modelId="{EC9B31B4-25B4-47FC-999F-706A85BC1F56}" type="presOf" srcId="{75C08E33-5CF2-4EF4-AEB3-D9E0B9C9735D}" destId="{AA1F1BD3-BE07-43E4-9172-BDEDEA89D05F}" srcOrd="0" destOrd="0" presId="urn:microsoft.com/office/officeart/2008/layout/LinedList"/>
    <dgm:cxn modelId="{1FD44BDD-87D5-4262-96A4-F414F2DC3B7E}" type="presOf" srcId="{47B4E56D-BF23-4C35-9619-B2B342A6679C}" destId="{CF689DD5-5808-48BF-801A-594FA8A564B8}" srcOrd="0" destOrd="0" presId="urn:microsoft.com/office/officeart/2008/layout/LinedList"/>
    <dgm:cxn modelId="{B4B5DEE1-C1FD-4C08-B323-47C8CB0A489A}" type="presOf" srcId="{4112AC3C-AA60-491B-B803-59B909D86C0F}" destId="{6A7D3D68-100C-4CD0-B54A-97A4355F6A3B}" srcOrd="0" destOrd="0" presId="urn:microsoft.com/office/officeart/2008/layout/LinedList"/>
    <dgm:cxn modelId="{F7673918-912A-4E2D-92C5-5E50FE204DCF}" type="presOf" srcId="{9E89AB9E-20E0-4FDD-B232-B272230D5B95}" destId="{22E55172-535E-41EF-A409-A2CE48490F47}" srcOrd="0" destOrd="0" presId="urn:microsoft.com/office/officeart/2008/layout/LinedList"/>
    <dgm:cxn modelId="{858D43BF-9AE7-4777-ACFB-052155346A02}" srcId="{50A8CB78-4696-40D1-A226-6D929CE61417}" destId="{3FFCEF0D-AFA0-43CE-8701-B8FC8EC42E95}" srcOrd="2" destOrd="0" parTransId="{C166323D-D9FD-4D3B-93FA-0DBA25405976}" sibTransId="{12A2473F-A408-4126-AA80-A96EB61E422E}"/>
    <dgm:cxn modelId="{28719A4F-21D9-4D09-84E8-CD1275B56693}" type="presOf" srcId="{EC7CC9A1-0DCB-4026-972D-701384900F8F}" destId="{23155573-DA8B-426A-B0D4-628C6A00E5C7}" srcOrd="0" destOrd="0" presId="urn:microsoft.com/office/officeart/2008/layout/LinedList"/>
    <dgm:cxn modelId="{F3AAA1F6-8707-437B-BEFE-B8291CB8D0E9}" type="presOf" srcId="{50A8CB78-4696-40D1-A226-6D929CE61417}" destId="{86F515D7-5391-4EDC-BAC4-FD1BA46791DA}" srcOrd="0" destOrd="0" presId="urn:microsoft.com/office/officeart/2008/layout/LinedList"/>
    <dgm:cxn modelId="{A0FC4DD1-6F8E-4005-A553-20FA46B6C843}" type="presOf" srcId="{6A965AA5-4006-406C-B4FE-E5ED9A68AA2B}" destId="{B704946F-0362-415E-95CA-6064017162AB}" srcOrd="0" destOrd="0" presId="urn:microsoft.com/office/officeart/2008/layout/LinedList"/>
    <dgm:cxn modelId="{C50E61B3-2F82-4E00-8750-B394AEF78C53}" srcId="{50A8CB78-4696-40D1-A226-6D929CE61417}" destId="{185CB42A-4F24-489C-B6B6-A853C6FB24EE}" srcOrd="1" destOrd="0" parTransId="{0367503B-11BA-4DB5-AC91-7B2AB37D48A9}" sibTransId="{9A353001-0BFA-447C-90AB-00DB10C8C359}"/>
    <dgm:cxn modelId="{84BD31F8-6437-413D-98EC-5D885062B050}" srcId="{6A965AA5-4006-406C-B4FE-E5ED9A68AA2B}" destId="{32BC6197-2B66-4EC7-AD60-A7E81170B22A}" srcOrd="0" destOrd="0" parTransId="{7FB5F430-E021-428A-8396-CCCF6024170D}" sibTransId="{FE20CA17-31B1-4D75-AFEF-1D7C25B1E748}"/>
    <dgm:cxn modelId="{B224E427-1897-470A-B8B7-9D278A08E280}" srcId="{6A965AA5-4006-406C-B4FE-E5ED9A68AA2B}" destId="{F54BE52E-F7EB-481D-8105-2DD81C736746}" srcOrd="1" destOrd="0" parTransId="{8774078D-FD29-4D06-A69B-8A636736CD34}" sibTransId="{DA649705-833F-4363-870F-882B305610C9}"/>
    <dgm:cxn modelId="{F2DC5527-1B4D-46A5-AE5C-3A06D0EBFC87}" type="presOf" srcId="{6ADA3862-608E-4CCE-8BAF-EE268AD9C334}" destId="{530079CF-702C-4C0B-93F2-6573370F6326}" srcOrd="0" destOrd="0" presId="urn:microsoft.com/office/officeart/2008/layout/LinedList"/>
    <dgm:cxn modelId="{CE1AF690-6829-49F2-8D3F-E8844209FE97}" srcId="{6ADA3862-608E-4CCE-8BAF-EE268AD9C334}" destId="{6A965AA5-4006-406C-B4FE-E5ED9A68AA2B}" srcOrd="0" destOrd="0" parTransId="{BBFC4256-EFE3-4433-837C-26E555B709E5}" sibTransId="{82445D2B-5E69-4A37-8B6E-DA997190E737}"/>
    <dgm:cxn modelId="{8B9869E8-139E-43A4-8461-DBB7B03CE8BC}" srcId="{3FFCEF0D-AFA0-43CE-8701-B8FC8EC42E95}" destId="{47B4E56D-BF23-4C35-9619-B2B342A6679C}" srcOrd="0" destOrd="0" parTransId="{8DD4D03B-F626-4ADE-B40D-C3BE405982E0}" sibTransId="{9AA44AEE-432D-4A7F-B77E-0B3B4A65257F}"/>
    <dgm:cxn modelId="{F6AB5C55-25AB-4E40-BE7C-F0B2A0639632}" type="presOf" srcId="{D6C2889D-ACFA-479F-9F40-823E3639F99F}" destId="{053CD612-623C-4C09-BEF3-8896E0AF9791}" srcOrd="0" destOrd="0" presId="urn:microsoft.com/office/officeart/2008/layout/LinedList"/>
    <dgm:cxn modelId="{DF4ED728-50D5-48C4-8123-D1BB28598438}" type="presOf" srcId="{A7E003CE-5CDB-45F5-963A-F78D56C08D3B}" destId="{295129F2-4A0B-4C92-8484-652D4E820A10}" srcOrd="0" destOrd="0" presId="urn:microsoft.com/office/officeart/2008/layout/LinedList"/>
    <dgm:cxn modelId="{5D3AE681-3818-4FB2-8A8A-1D66B84DD402}" type="presParOf" srcId="{530079CF-702C-4C0B-93F2-6573370F6326}" destId="{F3D7822B-547B-4C5A-B0B1-C4A164D029C2}" srcOrd="0" destOrd="0" presId="urn:microsoft.com/office/officeart/2008/layout/LinedList"/>
    <dgm:cxn modelId="{96DF8D9E-D301-4F45-AE0B-1C8216D1A0E7}" type="presParOf" srcId="{530079CF-702C-4C0B-93F2-6573370F6326}" destId="{1AF0D570-90E6-4E75-9C22-DC9E27310121}" srcOrd="1" destOrd="0" presId="urn:microsoft.com/office/officeart/2008/layout/LinedList"/>
    <dgm:cxn modelId="{84CCF9DB-2B5D-41CF-A36E-CC882041E192}" type="presParOf" srcId="{1AF0D570-90E6-4E75-9C22-DC9E27310121}" destId="{B704946F-0362-415E-95CA-6064017162AB}" srcOrd="0" destOrd="0" presId="urn:microsoft.com/office/officeart/2008/layout/LinedList"/>
    <dgm:cxn modelId="{2EB0824C-C48F-4CCB-9BA4-81E3689D0124}" type="presParOf" srcId="{1AF0D570-90E6-4E75-9C22-DC9E27310121}" destId="{78A3E21A-F841-4B72-A415-511AD7CB47D9}" srcOrd="1" destOrd="0" presId="urn:microsoft.com/office/officeart/2008/layout/LinedList"/>
    <dgm:cxn modelId="{A513393A-6D7D-4BFA-8BAE-673B96BE2FE8}" type="presParOf" srcId="{78A3E21A-F841-4B72-A415-511AD7CB47D9}" destId="{24EB034F-83B4-4902-BD05-95281E12D805}" srcOrd="0" destOrd="0" presId="urn:microsoft.com/office/officeart/2008/layout/LinedList"/>
    <dgm:cxn modelId="{A8177BBB-96A5-409C-86BE-79BBA4489A59}" type="presParOf" srcId="{78A3E21A-F841-4B72-A415-511AD7CB47D9}" destId="{0FCE77C5-2BA3-4F4F-8B43-66499A0B1500}" srcOrd="1" destOrd="0" presId="urn:microsoft.com/office/officeart/2008/layout/LinedList"/>
    <dgm:cxn modelId="{37B8578A-CE70-48CD-B883-D0B11E25DFC8}" type="presParOf" srcId="{0FCE77C5-2BA3-4F4F-8B43-66499A0B1500}" destId="{C0F045B6-0625-438D-8548-451DA7D0763F}" srcOrd="0" destOrd="0" presId="urn:microsoft.com/office/officeart/2008/layout/LinedList"/>
    <dgm:cxn modelId="{033DFAE6-7502-4892-AD6C-5C9698D2877A}" type="presParOf" srcId="{0FCE77C5-2BA3-4F4F-8B43-66499A0B1500}" destId="{F31969BC-1078-4C16-A0D7-6A00ED6C44DE}" srcOrd="1" destOrd="0" presId="urn:microsoft.com/office/officeart/2008/layout/LinedList"/>
    <dgm:cxn modelId="{47B9AD18-1C58-49A0-91DB-1744145907A8}" type="presParOf" srcId="{0FCE77C5-2BA3-4F4F-8B43-66499A0B1500}" destId="{83C581BD-BF2C-4F3F-9015-BC791F433B05}" srcOrd="2" destOrd="0" presId="urn:microsoft.com/office/officeart/2008/layout/LinedList"/>
    <dgm:cxn modelId="{CCE6B49E-56F9-497F-83AA-1E64A59CAFA0}" type="presParOf" srcId="{78A3E21A-F841-4B72-A415-511AD7CB47D9}" destId="{F552B506-DD53-41EE-B876-62E90F1071BD}" srcOrd="2" destOrd="0" presId="urn:microsoft.com/office/officeart/2008/layout/LinedList"/>
    <dgm:cxn modelId="{369399F7-3A3D-45DF-90E9-D69B6BA5E509}" type="presParOf" srcId="{78A3E21A-F841-4B72-A415-511AD7CB47D9}" destId="{87D9C296-79AF-4E47-AC23-F2233BE62C2C}" srcOrd="3" destOrd="0" presId="urn:microsoft.com/office/officeart/2008/layout/LinedList"/>
    <dgm:cxn modelId="{8D37EA7B-401C-410F-9C39-FCF0C9C11FBB}" type="presParOf" srcId="{78A3E21A-F841-4B72-A415-511AD7CB47D9}" destId="{CABE2591-2A8C-4286-B57D-5ABB89C963E7}" srcOrd="4" destOrd="0" presId="urn:microsoft.com/office/officeart/2008/layout/LinedList"/>
    <dgm:cxn modelId="{164B268E-125C-4EBF-AE25-DA6D3729A2CC}" type="presParOf" srcId="{CABE2591-2A8C-4286-B57D-5ABB89C963E7}" destId="{7D5F7811-F891-4167-A42A-21A02C1EB013}" srcOrd="0" destOrd="0" presId="urn:microsoft.com/office/officeart/2008/layout/LinedList"/>
    <dgm:cxn modelId="{AAE5006B-F79C-4360-8057-0C91D4105683}" type="presParOf" srcId="{CABE2591-2A8C-4286-B57D-5ABB89C963E7}" destId="{64BFB89D-3EFA-4B37-BABE-9CF0167DE04B}" srcOrd="1" destOrd="0" presId="urn:microsoft.com/office/officeart/2008/layout/LinedList"/>
    <dgm:cxn modelId="{041E2ECB-96F5-48F0-8270-C1D468DB949B}" type="presParOf" srcId="{CABE2591-2A8C-4286-B57D-5ABB89C963E7}" destId="{D86AB18B-35EB-4CE1-8CFA-1D83266A3E4A}" srcOrd="2" destOrd="0" presId="urn:microsoft.com/office/officeart/2008/layout/LinedList"/>
    <dgm:cxn modelId="{E5E26DB1-C3C5-44E0-9275-B93C9F7B6454}" type="presParOf" srcId="{78A3E21A-F841-4B72-A415-511AD7CB47D9}" destId="{E7945E3E-A088-49F7-B537-036A23457A30}" srcOrd="5" destOrd="0" presId="urn:microsoft.com/office/officeart/2008/layout/LinedList"/>
    <dgm:cxn modelId="{63E0F234-6DA0-4931-A76D-7655F543500F}" type="presParOf" srcId="{78A3E21A-F841-4B72-A415-511AD7CB47D9}" destId="{974BC06A-DD0B-49E8-9CB4-A496CB089752}" srcOrd="6" destOrd="0" presId="urn:microsoft.com/office/officeart/2008/layout/LinedList"/>
    <dgm:cxn modelId="{E9DDA9F7-6934-46B8-BCE0-20609B245E42}" type="presParOf" srcId="{78A3E21A-F841-4B72-A415-511AD7CB47D9}" destId="{D45EAE1F-6BD6-4B4C-97A1-C8EABBC76857}" srcOrd="7" destOrd="0" presId="urn:microsoft.com/office/officeart/2008/layout/LinedList"/>
    <dgm:cxn modelId="{10B4F7C4-0F03-4AE9-BE0F-1B48047373AC}" type="presParOf" srcId="{D45EAE1F-6BD6-4B4C-97A1-C8EABBC76857}" destId="{4D628961-923F-41E8-8FF7-1B0428640C11}" srcOrd="0" destOrd="0" presId="urn:microsoft.com/office/officeart/2008/layout/LinedList"/>
    <dgm:cxn modelId="{F83A484D-BDA0-4E70-A9A2-DC291A725FBA}" type="presParOf" srcId="{D45EAE1F-6BD6-4B4C-97A1-C8EABBC76857}" destId="{053CD612-623C-4C09-BEF3-8896E0AF9791}" srcOrd="1" destOrd="0" presId="urn:microsoft.com/office/officeart/2008/layout/LinedList"/>
    <dgm:cxn modelId="{DDB7E386-06A4-4AF5-905B-3922F92E32F3}" type="presParOf" srcId="{D45EAE1F-6BD6-4B4C-97A1-C8EABBC76857}" destId="{AFA2060F-4E84-49D3-B6DD-954E74E958B6}" srcOrd="2" destOrd="0" presId="urn:microsoft.com/office/officeart/2008/layout/LinedList"/>
    <dgm:cxn modelId="{078A6FDE-43DB-436D-A108-BC85B49F34B1}" type="presParOf" srcId="{78A3E21A-F841-4B72-A415-511AD7CB47D9}" destId="{F3B6DCB0-CF2B-43DB-AB4F-4B076733DC77}" srcOrd="8" destOrd="0" presId="urn:microsoft.com/office/officeart/2008/layout/LinedList"/>
    <dgm:cxn modelId="{0A59BA14-BA2B-484F-AA99-A38E47D19DFF}" type="presParOf" srcId="{78A3E21A-F841-4B72-A415-511AD7CB47D9}" destId="{3862E78F-F4F8-4A57-AB60-D2ABD041BCF0}" srcOrd="9" destOrd="0" presId="urn:microsoft.com/office/officeart/2008/layout/LinedList"/>
    <dgm:cxn modelId="{B8D806A4-13CF-4E13-90CE-E344086434A6}" type="presParOf" srcId="{530079CF-702C-4C0B-93F2-6573370F6326}" destId="{AA6C9F72-4241-4BAB-8A46-B3E859492BD4}" srcOrd="2" destOrd="0" presId="urn:microsoft.com/office/officeart/2008/layout/LinedList"/>
    <dgm:cxn modelId="{840D0C58-702A-4542-B4DC-099FCE5CB7A5}" type="presParOf" srcId="{530079CF-702C-4C0B-93F2-6573370F6326}" destId="{467BE16E-A44E-49C8-9284-6CB78A20C487}" srcOrd="3" destOrd="0" presId="urn:microsoft.com/office/officeart/2008/layout/LinedList"/>
    <dgm:cxn modelId="{55BF8153-55CD-4ECC-A379-19396D8F29B6}" type="presParOf" srcId="{467BE16E-A44E-49C8-9284-6CB78A20C487}" destId="{86F515D7-5391-4EDC-BAC4-FD1BA46791DA}" srcOrd="0" destOrd="0" presId="urn:microsoft.com/office/officeart/2008/layout/LinedList"/>
    <dgm:cxn modelId="{9DB203AE-1554-458D-B2E7-8FF863F00320}" type="presParOf" srcId="{467BE16E-A44E-49C8-9284-6CB78A20C487}" destId="{9723B752-EA69-40BB-BAD7-A46E90EB7011}" srcOrd="1" destOrd="0" presId="urn:microsoft.com/office/officeart/2008/layout/LinedList"/>
    <dgm:cxn modelId="{702DC320-F943-45E9-A5D6-D4157B800B8D}" type="presParOf" srcId="{9723B752-EA69-40BB-BAD7-A46E90EB7011}" destId="{0BF59F58-7B15-407B-B14E-4E734B0C2ED9}" srcOrd="0" destOrd="0" presId="urn:microsoft.com/office/officeart/2008/layout/LinedList"/>
    <dgm:cxn modelId="{5E7DAEE9-78D5-4F8C-ABC6-6BC2D45FF9E7}" type="presParOf" srcId="{9723B752-EA69-40BB-BAD7-A46E90EB7011}" destId="{E7F64B04-D028-42A0-B07A-D4CFDF967754}" srcOrd="1" destOrd="0" presId="urn:microsoft.com/office/officeart/2008/layout/LinedList"/>
    <dgm:cxn modelId="{A338B4E1-D697-463D-8824-694CF35F0604}" type="presParOf" srcId="{E7F64B04-D028-42A0-B07A-D4CFDF967754}" destId="{5C593BCD-5521-4118-9C47-DFE6915119B5}" srcOrd="0" destOrd="0" presId="urn:microsoft.com/office/officeart/2008/layout/LinedList"/>
    <dgm:cxn modelId="{4FD96348-E580-4610-B548-305BD9420A77}" type="presParOf" srcId="{E7F64B04-D028-42A0-B07A-D4CFDF967754}" destId="{6A7D3D68-100C-4CD0-B54A-97A4355F6A3B}" srcOrd="1" destOrd="0" presId="urn:microsoft.com/office/officeart/2008/layout/LinedList"/>
    <dgm:cxn modelId="{0051820C-A0FB-4731-9EBC-E2F72F28E8D0}" type="presParOf" srcId="{E7F64B04-D028-42A0-B07A-D4CFDF967754}" destId="{9A700C24-4824-483E-92C9-A99FC54C20F1}" srcOrd="2" destOrd="0" presId="urn:microsoft.com/office/officeart/2008/layout/LinedList"/>
    <dgm:cxn modelId="{F168A02A-641F-4D90-9857-7F1CAF938679}" type="presParOf" srcId="{9A700C24-4824-483E-92C9-A99FC54C20F1}" destId="{BB04C063-BE04-436B-961D-9FC9A0CEA415}" srcOrd="0" destOrd="0" presId="urn:microsoft.com/office/officeart/2008/layout/LinedList"/>
    <dgm:cxn modelId="{B80C0611-A62E-422D-9B2E-6036EF6DF8B8}" type="presParOf" srcId="{BB04C063-BE04-436B-961D-9FC9A0CEA415}" destId="{029A1063-2B1E-4A4C-BD2B-74DD81450B4D}" srcOrd="0" destOrd="0" presId="urn:microsoft.com/office/officeart/2008/layout/LinedList"/>
    <dgm:cxn modelId="{D73BBB8F-C82C-4D1D-81EF-A4F1983D7338}" type="presParOf" srcId="{BB04C063-BE04-436B-961D-9FC9A0CEA415}" destId="{13EFA3B1-974E-43B3-AA48-3E3332952EDC}" srcOrd="1" destOrd="0" presId="urn:microsoft.com/office/officeart/2008/layout/LinedList"/>
    <dgm:cxn modelId="{C15E4765-5E86-4AF6-A0B7-F432D3009F6A}" type="presParOf" srcId="{BB04C063-BE04-436B-961D-9FC9A0CEA415}" destId="{29B2F2CA-B658-46A6-A78C-0898517FEDA1}" srcOrd="2" destOrd="0" presId="urn:microsoft.com/office/officeart/2008/layout/LinedList"/>
    <dgm:cxn modelId="{F71A32B9-46F9-4650-8F30-EEE7322BEE8D}" type="presParOf" srcId="{9A700C24-4824-483E-92C9-A99FC54C20F1}" destId="{CE1BB146-55EF-4A37-BE18-A763135F04C6}" srcOrd="1" destOrd="0" presId="urn:microsoft.com/office/officeart/2008/layout/LinedList"/>
    <dgm:cxn modelId="{5E76396E-A98A-43AF-A513-4EDF685DC561}" type="presParOf" srcId="{9A700C24-4824-483E-92C9-A99FC54C20F1}" destId="{AACBE3D3-CF9C-4858-9E48-79E204DA6EF7}" srcOrd="2" destOrd="0" presId="urn:microsoft.com/office/officeart/2008/layout/LinedList"/>
    <dgm:cxn modelId="{DF32EC31-8373-4D0F-BB1E-C31A335FA860}" type="presParOf" srcId="{AACBE3D3-CF9C-4858-9E48-79E204DA6EF7}" destId="{A37FCC53-BF07-435E-BDBD-8D8B0FA8616E}" srcOrd="0" destOrd="0" presId="urn:microsoft.com/office/officeart/2008/layout/LinedList"/>
    <dgm:cxn modelId="{49BB5E55-57A4-47BB-8527-18F2D95C78F1}" type="presParOf" srcId="{AACBE3D3-CF9C-4858-9E48-79E204DA6EF7}" destId="{3C125D1C-C2BD-47D6-BC4E-1D87B697D843}" srcOrd="1" destOrd="0" presId="urn:microsoft.com/office/officeart/2008/layout/LinedList"/>
    <dgm:cxn modelId="{6D7E963F-5155-47A3-9E76-DA345CABD3D0}" type="presParOf" srcId="{AACBE3D3-CF9C-4858-9E48-79E204DA6EF7}" destId="{082D5BA0-EB43-49DF-881F-D81A1BB60844}" srcOrd="2" destOrd="0" presId="urn:microsoft.com/office/officeart/2008/layout/LinedList"/>
    <dgm:cxn modelId="{5A410303-6B6C-49FB-86C0-6D9926FD32B5}" type="presParOf" srcId="{9A700C24-4824-483E-92C9-A99FC54C20F1}" destId="{D7B519AF-622E-4812-B6E9-5A2AB591563B}" srcOrd="3" destOrd="0" presId="urn:microsoft.com/office/officeart/2008/layout/LinedList"/>
    <dgm:cxn modelId="{F358BFFD-6268-4D51-8951-9ED4DE77D3D7}" type="presParOf" srcId="{9A700C24-4824-483E-92C9-A99FC54C20F1}" destId="{61227BF9-01E3-4F29-B32F-6B059EA20F2E}" srcOrd="4" destOrd="0" presId="urn:microsoft.com/office/officeart/2008/layout/LinedList"/>
    <dgm:cxn modelId="{5A00482A-EEA2-4342-B839-F64C40B135FE}" type="presParOf" srcId="{61227BF9-01E3-4F29-B32F-6B059EA20F2E}" destId="{05ACA31B-306B-43E0-B15A-5D56F77C2220}" srcOrd="0" destOrd="0" presId="urn:microsoft.com/office/officeart/2008/layout/LinedList"/>
    <dgm:cxn modelId="{67703181-5C60-477C-B1A1-C1E63C9153CE}" type="presParOf" srcId="{61227BF9-01E3-4F29-B32F-6B059EA20F2E}" destId="{295129F2-4A0B-4C92-8484-652D4E820A10}" srcOrd="1" destOrd="0" presId="urn:microsoft.com/office/officeart/2008/layout/LinedList"/>
    <dgm:cxn modelId="{EF96FED5-F4C3-40AF-971A-A30FDCEC5611}" type="presParOf" srcId="{61227BF9-01E3-4F29-B32F-6B059EA20F2E}" destId="{E2D69461-24F7-4445-92A9-7B4341175673}" srcOrd="2" destOrd="0" presId="urn:microsoft.com/office/officeart/2008/layout/LinedList"/>
    <dgm:cxn modelId="{F25F5F94-4603-4DB0-8499-83F3140360A2}" type="presParOf" srcId="{9723B752-EA69-40BB-BAD7-A46E90EB7011}" destId="{19CCB144-4D4A-46D2-8844-43A45C954905}" srcOrd="2" destOrd="0" presId="urn:microsoft.com/office/officeart/2008/layout/LinedList"/>
    <dgm:cxn modelId="{2F86C79A-69F9-4D65-B26E-CCE7C065EFEA}" type="presParOf" srcId="{9723B752-EA69-40BB-BAD7-A46E90EB7011}" destId="{BDB0D379-4C56-4F72-9B1D-3A5D5A765C34}" srcOrd="3" destOrd="0" presId="urn:microsoft.com/office/officeart/2008/layout/LinedList"/>
    <dgm:cxn modelId="{619CD7AC-93E3-4CCB-9784-2828CB280979}" type="presParOf" srcId="{9723B752-EA69-40BB-BAD7-A46E90EB7011}" destId="{7FE1B673-7898-48C0-91C7-688A450EB37E}" srcOrd="4" destOrd="0" presId="urn:microsoft.com/office/officeart/2008/layout/LinedList"/>
    <dgm:cxn modelId="{16030105-D499-4122-ADF9-4FA82B05DCF1}" type="presParOf" srcId="{7FE1B673-7898-48C0-91C7-688A450EB37E}" destId="{8208DCB9-F452-49B5-9486-FF9EFACE0082}" srcOrd="0" destOrd="0" presId="urn:microsoft.com/office/officeart/2008/layout/LinedList"/>
    <dgm:cxn modelId="{61687969-9836-4B5A-B0DC-C4D05CEB7C4A}" type="presParOf" srcId="{7FE1B673-7898-48C0-91C7-688A450EB37E}" destId="{50DE38C2-1133-4E35-BCA4-9A1BAD57FED5}" srcOrd="1" destOrd="0" presId="urn:microsoft.com/office/officeart/2008/layout/LinedList"/>
    <dgm:cxn modelId="{7426916B-8BB5-4E82-A765-ACA17659E5C8}" type="presParOf" srcId="{7FE1B673-7898-48C0-91C7-688A450EB37E}" destId="{D406D3A6-AE5D-42ED-83A7-8557801F3442}" srcOrd="2" destOrd="0" presId="urn:microsoft.com/office/officeart/2008/layout/LinedList"/>
    <dgm:cxn modelId="{F2856CA5-8EC7-4FDD-85FF-43486AB69443}" type="presParOf" srcId="{D406D3A6-AE5D-42ED-83A7-8557801F3442}" destId="{1DACA85B-2ADE-4BCF-8571-23E6B0837F27}" srcOrd="0" destOrd="0" presId="urn:microsoft.com/office/officeart/2008/layout/LinedList"/>
    <dgm:cxn modelId="{D2A519D7-1789-49DC-8851-B44DA4922F3A}" type="presParOf" srcId="{1DACA85B-2ADE-4BCF-8571-23E6B0837F27}" destId="{E3446A02-E66D-482D-A98E-A6EE2B37ACBD}" srcOrd="0" destOrd="0" presId="urn:microsoft.com/office/officeart/2008/layout/LinedList"/>
    <dgm:cxn modelId="{078D37EF-F755-4857-BFE5-B4FC51CAFBFD}" type="presParOf" srcId="{1DACA85B-2ADE-4BCF-8571-23E6B0837F27}" destId="{01506104-C05B-4A06-B5E8-9AB8207ADBDA}" srcOrd="1" destOrd="0" presId="urn:microsoft.com/office/officeart/2008/layout/LinedList"/>
    <dgm:cxn modelId="{15F70D2D-E0DE-48D6-84E1-6AEEC94EF0BC}" type="presParOf" srcId="{1DACA85B-2ADE-4BCF-8571-23E6B0837F27}" destId="{8CB21DD1-AA26-44BC-AFBB-23450F643706}" srcOrd="2" destOrd="0" presId="urn:microsoft.com/office/officeart/2008/layout/LinedList"/>
    <dgm:cxn modelId="{CD0067A8-8B80-4A1E-BE5A-E9F0CF0B6F70}" type="presParOf" srcId="{D406D3A6-AE5D-42ED-83A7-8557801F3442}" destId="{496F9F72-588A-429B-BBE4-ADDDBD1BE95C}" srcOrd="1" destOrd="0" presId="urn:microsoft.com/office/officeart/2008/layout/LinedList"/>
    <dgm:cxn modelId="{5A048FAF-0BCB-4DCD-A853-BCE91F9C58B7}" type="presParOf" srcId="{D406D3A6-AE5D-42ED-83A7-8557801F3442}" destId="{96150BCB-A7A5-4F28-99DC-4F32055601AA}" srcOrd="2" destOrd="0" presId="urn:microsoft.com/office/officeart/2008/layout/LinedList"/>
    <dgm:cxn modelId="{2F243CEE-3B3E-477D-8E12-91DE07B8CE54}" type="presParOf" srcId="{96150BCB-A7A5-4F28-99DC-4F32055601AA}" destId="{ED987BC4-ED7D-4A58-93F0-B8A6A28B2E84}" srcOrd="0" destOrd="0" presId="urn:microsoft.com/office/officeart/2008/layout/LinedList"/>
    <dgm:cxn modelId="{69898410-362B-4BDB-9CDD-38FADC30A1C5}" type="presParOf" srcId="{96150BCB-A7A5-4F28-99DC-4F32055601AA}" destId="{22E55172-535E-41EF-A409-A2CE48490F47}" srcOrd="1" destOrd="0" presId="urn:microsoft.com/office/officeart/2008/layout/LinedList"/>
    <dgm:cxn modelId="{EFA96998-1146-48B2-9C6A-5559F930EE99}" type="presParOf" srcId="{96150BCB-A7A5-4F28-99DC-4F32055601AA}" destId="{D360F3EB-43C6-4745-B4B4-A3BC16B43D19}" srcOrd="2" destOrd="0" presId="urn:microsoft.com/office/officeart/2008/layout/LinedList"/>
    <dgm:cxn modelId="{B4302ED1-EBC8-4CBD-AA34-863B7278EADF}" type="presParOf" srcId="{D406D3A6-AE5D-42ED-83A7-8557801F3442}" destId="{2CC47CDC-899C-4093-B469-729397C61674}" srcOrd="3" destOrd="0" presId="urn:microsoft.com/office/officeart/2008/layout/LinedList"/>
    <dgm:cxn modelId="{E378A2D9-FBEF-45C3-8CAF-B726C8590AAB}" type="presParOf" srcId="{D406D3A6-AE5D-42ED-83A7-8557801F3442}" destId="{30CAF5CF-4872-4A18-A7E5-52A37A593A1A}" srcOrd="4" destOrd="0" presId="urn:microsoft.com/office/officeart/2008/layout/LinedList"/>
    <dgm:cxn modelId="{85C81D75-0E15-4CA5-B0C7-563DD3005BFF}" type="presParOf" srcId="{30CAF5CF-4872-4A18-A7E5-52A37A593A1A}" destId="{33054E01-0AF9-4C4F-A4F7-FFD012A8FFD7}" srcOrd="0" destOrd="0" presId="urn:microsoft.com/office/officeart/2008/layout/LinedList"/>
    <dgm:cxn modelId="{08A76F96-E875-40B9-AB4C-6EB592681E36}" type="presParOf" srcId="{30CAF5CF-4872-4A18-A7E5-52A37A593A1A}" destId="{AA1F1BD3-BE07-43E4-9172-BDEDEA89D05F}" srcOrd="1" destOrd="0" presId="urn:microsoft.com/office/officeart/2008/layout/LinedList"/>
    <dgm:cxn modelId="{6CBDA1F6-D9D9-4EF4-ABC5-814876FB2D4E}" type="presParOf" srcId="{30CAF5CF-4872-4A18-A7E5-52A37A593A1A}" destId="{CB0F94C0-F106-4582-ACE5-8514F50A6B2C}" srcOrd="2" destOrd="0" presId="urn:microsoft.com/office/officeart/2008/layout/LinedList"/>
    <dgm:cxn modelId="{35AFBBF6-17C8-4D93-B1DC-AAF0088AFCF5}" type="presParOf" srcId="{9723B752-EA69-40BB-BAD7-A46E90EB7011}" destId="{E60F59E0-1684-4F71-83F7-212972EC045C}" srcOrd="5" destOrd="0" presId="urn:microsoft.com/office/officeart/2008/layout/LinedList"/>
    <dgm:cxn modelId="{462224AD-3C12-4A4D-AE0D-6D49B15C3ABE}" type="presParOf" srcId="{9723B752-EA69-40BB-BAD7-A46E90EB7011}" destId="{31848404-DA6B-4C19-B696-FA0B474B8233}" srcOrd="6" destOrd="0" presId="urn:microsoft.com/office/officeart/2008/layout/LinedList"/>
    <dgm:cxn modelId="{4A32B679-0D07-419A-8EF8-F62604E7BF23}" type="presParOf" srcId="{9723B752-EA69-40BB-BAD7-A46E90EB7011}" destId="{669591DB-8E48-4E13-9BF3-26D43EF8C979}" srcOrd="7" destOrd="0" presId="urn:microsoft.com/office/officeart/2008/layout/LinedList"/>
    <dgm:cxn modelId="{7E0D9F8E-8485-4857-A914-BF98E5EA0BD5}" type="presParOf" srcId="{669591DB-8E48-4E13-9BF3-26D43EF8C979}" destId="{BA7F852D-EC88-4D44-949B-F2DCC035C1BA}" srcOrd="0" destOrd="0" presId="urn:microsoft.com/office/officeart/2008/layout/LinedList"/>
    <dgm:cxn modelId="{075085BA-C195-411D-9F4F-D6DDCB3A78C6}" type="presParOf" srcId="{669591DB-8E48-4E13-9BF3-26D43EF8C979}" destId="{1DE29945-A519-4DA6-A55F-498C1BC0B458}" srcOrd="1" destOrd="0" presId="urn:microsoft.com/office/officeart/2008/layout/LinedList"/>
    <dgm:cxn modelId="{7CA47499-C606-4D4C-A25A-10377E494D98}" type="presParOf" srcId="{669591DB-8E48-4E13-9BF3-26D43EF8C979}" destId="{B85BBD86-59D7-4E80-8D0C-A6C49FECC4B9}" srcOrd="2" destOrd="0" presId="urn:microsoft.com/office/officeart/2008/layout/LinedList"/>
    <dgm:cxn modelId="{B60BB57A-0EFC-4903-B949-7550318AA5B5}" type="presParOf" srcId="{B85BBD86-59D7-4E80-8D0C-A6C49FECC4B9}" destId="{12C38554-1D48-4D95-B1E2-11D7E46A6802}" srcOrd="0" destOrd="0" presId="urn:microsoft.com/office/officeart/2008/layout/LinedList"/>
    <dgm:cxn modelId="{9B46E2FA-5918-45AD-81A5-7ABCD1E5AFE4}" type="presParOf" srcId="{12C38554-1D48-4D95-B1E2-11D7E46A6802}" destId="{139AB776-5030-44BF-9431-F204EDB40B76}" srcOrd="0" destOrd="0" presId="urn:microsoft.com/office/officeart/2008/layout/LinedList"/>
    <dgm:cxn modelId="{D1FB2CA2-DC67-4646-BC77-09EB83315FF8}" type="presParOf" srcId="{12C38554-1D48-4D95-B1E2-11D7E46A6802}" destId="{CF689DD5-5808-48BF-801A-594FA8A564B8}" srcOrd="1" destOrd="0" presId="urn:microsoft.com/office/officeart/2008/layout/LinedList"/>
    <dgm:cxn modelId="{14D4FF2F-29FA-4D2C-81D9-31B0D567E5AB}" type="presParOf" srcId="{12C38554-1D48-4D95-B1E2-11D7E46A6802}" destId="{ACBD674A-C663-485C-8917-D23BD19F3DD0}" srcOrd="2" destOrd="0" presId="urn:microsoft.com/office/officeart/2008/layout/LinedList"/>
    <dgm:cxn modelId="{223EA267-5C71-451D-8FC7-43AA8BF3EAF8}" type="presParOf" srcId="{B85BBD86-59D7-4E80-8D0C-A6C49FECC4B9}" destId="{9D50391B-59BA-408C-9CF2-FEED523BEEC8}" srcOrd="1" destOrd="0" presId="urn:microsoft.com/office/officeart/2008/layout/LinedList"/>
    <dgm:cxn modelId="{6D1A1292-FC55-4627-8C22-06EDE9A0FFE1}" type="presParOf" srcId="{B85BBD86-59D7-4E80-8D0C-A6C49FECC4B9}" destId="{D63798B0-7DB1-4BE0-B4DC-742E4CBA3F5D}" srcOrd="2" destOrd="0" presId="urn:microsoft.com/office/officeart/2008/layout/LinedList"/>
    <dgm:cxn modelId="{6E4C3E59-09AD-4B87-BDF1-7690AEA1600F}" type="presParOf" srcId="{D63798B0-7DB1-4BE0-B4DC-742E4CBA3F5D}" destId="{55DD93E6-9806-4409-A3AA-B234502684FA}" srcOrd="0" destOrd="0" presId="urn:microsoft.com/office/officeart/2008/layout/LinedList"/>
    <dgm:cxn modelId="{53193C5D-416B-4EA0-8137-804FC9789DF9}" type="presParOf" srcId="{D63798B0-7DB1-4BE0-B4DC-742E4CBA3F5D}" destId="{23155573-DA8B-426A-B0D4-628C6A00E5C7}" srcOrd="1" destOrd="0" presId="urn:microsoft.com/office/officeart/2008/layout/LinedList"/>
    <dgm:cxn modelId="{D2E934F7-A449-43CA-B423-4682192CF4CA}" type="presParOf" srcId="{D63798B0-7DB1-4BE0-B4DC-742E4CBA3F5D}" destId="{E524D12F-65E6-4203-AB91-4520E7BD0924}" srcOrd="2" destOrd="0" presId="urn:microsoft.com/office/officeart/2008/layout/LinedList"/>
    <dgm:cxn modelId="{9EAAEF88-F3ED-4BEC-AE97-069A6949DBD4}" type="presParOf" srcId="{9723B752-EA69-40BB-BAD7-A46E90EB7011}" destId="{57583794-3EFC-4334-AB3A-592CAD6FFE90}" srcOrd="8" destOrd="0" presId="urn:microsoft.com/office/officeart/2008/layout/LinedList"/>
    <dgm:cxn modelId="{534AD71B-AD4D-4DAC-AFFC-C7DB7906D101}" type="presParOf" srcId="{9723B752-EA69-40BB-BAD7-A46E90EB7011}" destId="{02E5DD5E-0E09-4195-982A-24B6143B3D1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DA3862-608E-4CCE-8BAF-EE268AD9C334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965AA5-4006-406C-B4FE-E5ED9A68AA2B}">
      <dgm:prSet phldrT="[Text]" custT="1"/>
      <dgm:spPr/>
      <dgm:t>
        <a:bodyPr anchor="ctr"/>
        <a:lstStyle/>
        <a:p>
          <a:pPr algn="ctr"/>
          <a:r>
            <a:rPr lang="cs-CZ" sz="2000" b="1" dirty="0" smtClean="0">
              <a:solidFill>
                <a:schemeClr val="bg1"/>
              </a:solidFill>
              <a:latin typeface="Gill Sans MT" panose="020B0502020104020203" pitchFamily="34" charset="-18"/>
            </a:rPr>
            <a:t>HODNOTA FINANČNÍ ŽIVOTASCHOPNOSTI</a:t>
          </a:r>
          <a:endParaRPr lang="en-US" sz="2000" b="1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BBFC4256-EFE3-4433-837C-26E555B709E5}" type="parTrans" cxnId="{CE1AF690-6829-49F2-8D3F-E8844209FE97}">
      <dgm:prSet/>
      <dgm:spPr/>
      <dgm:t>
        <a:bodyPr/>
        <a:lstStyle/>
        <a:p>
          <a:endParaRPr lang="en-US"/>
        </a:p>
      </dgm:t>
    </dgm:pt>
    <dgm:pt modelId="{82445D2B-5E69-4A37-8B6E-DA997190E737}" type="sibTrans" cxnId="{CE1AF690-6829-49F2-8D3F-E8844209FE97}">
      <dgm:prSet/>
      <dgm:spPr/>
      <dgm:t>
        <a:bodyPr/>
        <a:lstStyle/>
        <a:p>
          <a:endParaRPr lang="en-US"/>
        </a:p>
      </dgm:t>
    </dgm:pt>
    <dgm:pt modelId="{32BC6197-2B66-4EC7-AD60-A7E81170B22A}">
      <dgm:prSet phldrT="[Text]"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LIKVIDITY</a:t>
          </a:r>
          <a:endParaRPr lang="en-US" dirty="0">
            <a:latin typeface="Gill Sans MT" panose="020B0502020104020203" pitchFamily="34" charset="-18"/>
          </a:endParaRPr>
        </a:p>
      </dgm:t>
    </dgm:pt>
    <dgm:pt modelId="{7FB5F430-E021-428A-8396-CCCF6024170D}" type="parTrans" cxnId="{84BD31F8-6437-413D-98EC-5D885062B050}">
      <dgm:prSet/>
      <dgm:spPr/>
      <dgm:t>
        <a:bodyPr/>
        <a:lstStyle/>
        <a:p>
          <a:endParaRPr lang="en-US"/>
        </a:p>
      </dgm:t>
    </dgm:pt>
    <dgm:pt modelId="{FE20CA17-31B1-4D75-AFEF-1D7C25B1E748}" type="sibTrans" cxnId="{84BD31F8-6437-413D-98EC-5D885062B050}">
      <dgm:prSet/>
      <dgm:spPr/>
      <dgm:t>
        <a:bodyPr/>
        <a:lstStyle/>
        <a:p>
          <a:endParaRPr lang="en-US"/>
        </a:p>
      </dgm:t>
    </dgm:pt>
    <dgm:pt modelId="{F54BE52E-F7EB-481D-8105-2DD81C736746}">
      <dgm:prSet phldrT="[Text]"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STRUKTURY KAPITÁLU</a:t>
          </a:r>
          <a:endParaRPr lang="en-US" dirty="0">
            <a:latin typeface="Gill Sans MT" panose="020B0502020104020203" pitchFamily="34" charset="-18"/>
          </a:endParaRPr>
        </a:p>
      </dgm:t>
    </dgm:pt>
    <dgm:pt modelId="{8774078D-FD29-4D06-A69B-8A636736CD34}" type="parTrans" cxnId="{B224E427-1897-470A-B8B7-9D278A08E280}">
      <dgm:prSet/>
      <dgm:spPr/>
      <dgm:t>
        <a:bodyPr/>
        <a:lstStyle/>
        <a:p>
          <a:endParaRPr lang="en-US"/>
        </a:p>
      </dgm:t>
    </dgm:pt>
    <dgm:pt modelId="{DA649705-833F-4363-870F-882B305610C9}" type="sibTrans" cxnId="{B224E427-1897-470A-B8B7-9D278A08E280}">
      <dgm:prSet/>
      <dgm:spPr/>
      <dgm:t>
        <a:bodyPr/>
        <a:lstStyle/>
        <a:p>
          <a:endParaRPr lang="en-US"/>
        </a:p>
      </dgm:t>
    </dgm:pt>
    <dgm:pt modelId="{D6C2889D-ACFA-479F-9F40-823E3639F99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FINANČNÍ UKAZATELE</a:t>
          </a:r>
          <a:endParaRPr lang="en-US" dirty="0">
            <a:latin typeface="Gill Sans MT" panose="020B0502020104020203" pitchFamily="34" charset="-18"/>
          </a:endParaRPr>
        </a:p>
      </dgm:t>
    </dgm:pt>
    <dgm:pt modelId="{96579B2F-EE67-4750-B665-58AE49EC8115}" type="parTrans" cxnId="{9C39FC25-5CEE-4BD3-9925-282075DFCF7C}">
      <dgm:prSet/>
      <dgm:spPr/>
      <dgm:t>
        <a:bodyPr/>
        <a:lstStyle/>
        <a:p>
          <a:endParaRPr lang="en-US"/>
        </a:p>
      </dgm:t>
    </dgm:pt>
    <dgm:pt modelId="{DEAAD8A2-4715-488A-A84D-D6A4842B0F40}" type="sibTrans" cxnId="{9C39FC25-5CEE-4BD3-9925-282075DFCF7C}">
      <dgm:prSet/>
      <dgm:spPr/>
      <dgm:t>
        <a:bodyPr/>
        <a:lstStyle/>
        <a:p>
          <a:endParaRPr lang="en-US"/>
        </a:p>
      </dgm:t>
    </dgm:pt>
    <dgm:pt modelId="{50A8CB78-4696-40D1-A226-6D929CE61417}">
      <dgm:prSet custT="1"/>
      <dgm:spPr/>
      <dgm:t>
        <a:bodyPr anchor="ctr"/>
        <a:lstStyle/>
        <a:p>
          <a:pPr algn="ctr"/>
          <a:r>
            <a:rPr lang="cs-CZ" sz="2000" b="1" dirty="0" smtClean="0">
              <a:latin typeface="Gill Sans MT" panose="020B0502020104020203" pitchFamily="34" charset="-18"/>
            </a:rPr>
            <a:t>HLEDISKO EFEKTIVNOSTI PROJEKTU JAKO INVESTICE</a:t>
          </a:r>
          <a:endParaRPr lang="en-US" sz="2000" b="1" dirty="0">
            <a:latin typeface="Gill Sans MT" panose="020B0502020104020203" pitchFamily="34" charset="-18"/>
          </a:endParaRPr>
        </a:p>
      </dgm:t>
    </dgm:pt>
    <dgm:pt modelId="{AB8AAFAA-14EE-4D3E-9992-3F09961BF502}" type="parTrans" cxnId="{D4FF2CEC-C037-4E9A-AAA0-B9CEA2213D28}">
      <dgm:prSet/>
      <dgm:spPr/>
      <dgm:t>
        <a:bodyPr/>
        <a:lstStyle/>
        <a:p>
          <a:endParaRPr lang="en-US"/>
        </a:p>
      </dgm:t>
    </dgm:pt>
    <dgm:pt modelId="{FEDA7A72-5F1B-4887-AC33-2A06414AB4B1}" type="sibTrans" cxnId="{D4FF2CEC-C037-4E9A-AAA0-B9CEA2213D28}">
      <dgm:prSet/>
      <dgm:spPr/>
      <dgm:t>
        <a:bodyPr/>
        <a:lstStyle/>
        <a:p>
          <a:endParaRPr lang="en-US"/>
        </a:p>
      </dgm:t>
    </dgm:pt>
    <dgm:pt modelId="{4112AC3C-AA60-491B-B803-59B909D86C0F}">
      <dgm:prSet/>
      <dgm:spPr/>
      <dgm:t>
        <a:bodyPr anchor="ctr"/>
        <a:lstStyle/>
        <a:p>
          <a:pPr algn="ctr">
            <a:spcAft>
              <a:spcPts val="600"/>
            </a:spcAft>
          </a:pPr>
          <a:r>
            <a:rPr lang="cs-CZ" dirty="0" smtClean="0">
              <a:latin typeface="Gill Sans MT" panose="020B0502020104020203" pitchFamily="34" charset="-18"/>
            </a:rPr>
            <a:t>STATICKÉ PARAMETRY</a:t>
          </a:r>
          <a:endParaRPr lang="en-US" dirty="0">
            <a:latin typeface="Gill Sans MT" panose="020B0502020104020203" pitchFamily="34" charset="-18"/>
          </a:endParaRPr>
        </a:p>
      </dgm:t>
    </dgm:pt>
    <dgm:pt modelId="{53EC2CA3-A888-4C31-93C6-49C9ED254823}" type="parTrans" cxnId="{8FB04CB7-2A78-4936-B9BF-463FBA59E00E}">
      <dgm:prSet/>
      <dgm:spPr/>
      <dgm:t>
        <a:bodyPr/>
        <a:lstStyle/>
        <a:p>
          <a:endParaRPr lang="en-US"/>
        </a:p>
      </dgm:t>
    </dgm:pt>
    <dgm:pt modelId="{32906D92-7DE5-4B75-A732-78DA4A92E8F3}" type="sibTrans" cxnId="{8FB04CB7-2A78-4936-B9BF-463FBA59E00E}">
      <dgm:prSet/>
      <dgm:spPr/>
      <dgm:t>
        <a:bodyPr/>
        <a:lstStyle/>
        <a:p>
          <a:endParaRPr lang="en-US"/>
        </a:p>
      </dgm:t>
    </dgm:pt>
    <dgm:pt modelId="{185CB42A-4F24-489C-B6B6-A853C6FB24EE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  <a:endParaRPr lang="en-US" dirty="0">
            <a:latin typeface="Gill Sans MT" panose="020B0502020104020203" pitchFamily="34" charset="-18"/>
          </a:endParaRPr>
        </a:p>
      </dgm:t>
    </dgm:pt>
    <dgm:pt modelId="{0367503B-11BA-4DB5-AC91-7B2AB37D48A9}" type="parTrans" cxnId="{C50E61B3-2F82-4E00-8750-B394AEF78C53}">
      <dgm:prSet/>
      <dgm:spPr/>
      <dgm:t>
        <a:bodyPr/>
        <a:lstStyle/>
        <a:p>
          <a:endParaRPr lang="en-US"/>
        </a:p>
      </dgm:t>
    </dgm:pt>
    <dgm:pt modelId="{9A353001-0BFA-447C-90AB-00DB10C8C359}" type="sibTrans" cxnId="{C50E61B3-2F82-4E00-8750-B394AEF78C53}">
      <dgm:prSet/>
      <dgm:spPr/>
      <dgm:t>
        <a:bodyPr/>
        <a:lstStyle/>
        <a:p>
          <a:endParaRPr lang="en-US"/>
        </a:p>
      </dgm:t>
    </dgm:pt>
    <dgm:pt modelId="{3FFCEF0D-AFA0-43CE-8701-B8FC8EC42E95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RIZIKA A NEJISTOTY</a:t>
          </a:r>
          <a:endParaRPr lang="en-US" dirty="0">
            <a:latin typeface="Gill Sans MT" panose="020B0502020104020203" pitchFamily="34" charset="-18"/>
          </a:endParaRPr>
        </a:p>
      </dgm:t>
    </dgm:pt>
    <dgm:pt modelId="{C166323D-D9FD-4D3B-93FA-0DBA25405976}" type="parTrans" cxnId="{858D43BF-9AE7-4777-ACFB-052155346A02}">
      <dgm:prSet/>
      <dgm:spPr/>
      <dgm:t>
        <a:bodyPr/>
        <a:lstStyle/>
        <a:p>
          <a:endParaRPr lang="en-US"/>
        </a:p>
      </dgm:t>
    </dgm:pt>
    <dgm:pt modelId="{12A2473F-A408-4126-AA80-A96EB61E422E}" type="sibTrans" cxnId="{858D43BF-9AE7-4777-ACFB-052155346A02}">
      <dgm:prSet/>
      <dgm:spPr/>
      <dgm:t>
        <a:bodyPr/>
        <a:lstStyle/>
        <a:p>
          <a:endParaRPr lang="en-US"/>
        </a:p>
      </dgm:t>
    </dgm:pt>
    <dgm:pt modelId="{33A20620-4C49-458A-AB24-5000EF9E185D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PROSTÉ MÍRY NÁVRATNOSTI</a:t>
          </a:r>
          <a:endParaRPr lang="en-US" dirty="0">
            <a:latin typeface="Gill Sans MT" panose="020B0502020104020203" pitchFamily="34" charset="-18"/>
          </a:endParaRPr>
        </a:p>
      </dgm:t>
    </dgm:pt>
    <dgm:pt modelId="{9DF4A504-6E7E-41D0-8563-7BEB113199C2}" type="parTrans" cxnId="{EF6197E2-E9CB-45AB-A386-FE90E115F04A}">
      <dgm:prSet/>
      <dgm:spPr/>
      <dgm:t>
        <a:bodyPr/>
        <a:lstStyle/>
        <a:p>
          <a:endParaRPr lang="en-US"/>
        </a:p>
      </dgm:t>
    </dgm:pt>
    <dgm:pt modelId="{AF4C31E9-C9E7-44A8-99A9-17DD5BA566E5}" type="sibTrans" cxnId="{EF6197E2-E9CB-45AB-A386-FE90E115F04A}">
      <dgm:prSet/>
      <dgm:spPr/>
      <dgm:t>
        <a:bodyPr/>
        <a:lstStyle/>
        <a:p>
          <a:endParaRPr lang="en-US"/>
        </a:p>
      </dgm:t>
    </dgm:pt>
    <dgm:pt modelId="{7C40F747-627C-42BE-8012-74B03D117634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  <a:endParaRPr lang="en-US" dirty="0">
            <a:latin typeface="Gill Sans MT" panose="020B0502020104020203" pitchFamily="34" charset="-18"/>
          </a:endParaRPr>
        </a:p>
      </dgm:t>
    </dgm:pt>
    <dgm:pt modelId="{7AD9C17B-A9C9-450F-8210-804E8A700DF4}" type="parTrans" cxnId="{108BA41A-B6B1-4F0B-B330-1097DBB94C84}">
      <dgm:prSet/>
      <dgm:spPr/>
      <dgm:t>
        <a:bodyPr/>
        <a:lstStyle/>
        <a:p>
          <a:endParaRPr lang="en-US"/>
        </a:p>
      </dgm:t>
    </dgm:pt>
    <dgm:pt modelId="{C6C08BB5-47D2-4B94-B397-6D726F408FEC}" type="sibTrans" cxnId="{108BA41A-B6B1-4F0B-B330-1097DBB94C84}">
      <dgm:prSet/>
      <dgm:spPr/>
      <dgm:t>
        <a:bodyPr/>
        <a:lstStyle/>
        <a:p>
          <a:endParaRPr lang="en-US"/>
        </a:p>
      </dgm:t>
    </dgm:pt>
    <dgm:pt modelId="{A7E003CE-5CDB-45F5-963A-F78D56C08D3B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UKAZATELE EFEKTIVNOSTI</a:t>
          </a:r>
          <a:endParaRPr lang="en-US" dirty="0">
            <a:latin typeface="Gill Sans MT" panose="020B0502020104020203" pitchFamily="34" charset="-18"/>
          </a:endParaRPr>
        </a:p>
      </dgm:t>
    </dgm:pt>
    <dgm:pt modelId="{E662FB09-D623-4AB9-AC18-1BF433D984F6}" type="parTrans" cxnId="{66BD59BA-0B8B-4351-A401-F41E09D041CB}">
      <dgm:prSet/>
      <dgm:spPr/>
      <dgm:t>
        <a:bodyPr/>
        <a:lstStyle/>
        <a:p>
          <a:endParaRPr lang="en-US"/>
        </a:p>
      </dgm:t>
    </dgm:pt>
    <dgm:pt modelId="{0E6B58BC-6C0D-467C-8A11-FAFB81A8D1E4}" type="sibTrans" cxnId="{66BD59BA-0B8B-4351-A401-F41E09D041CB}">
      <dgm:prSet/>
      <dgm:spPr/>
      <dgm:t>
        <a:bodyPr/>
        <a:lstStyle/>
        <a:p>
          <a:endParaRPr lang="en-US"/>
        </a:p>
      </dgm:t>
    </dgm:pt>
    <dgm:pt modelId="{1E9CF88D-BF81-45B3-8EDF-C23D00013C27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ČISTÁ SOUČASNÁ HODNOTA</a:t>
          </a:r>
          <a:endParaRPr lang="en-US" dirty="0">
            <a:latin typeface="Gill Sans MT" panose="020B0502020104020203" pitchFamily="34" charset="-18"/>
          </a:endParaRPr>
        </a:p>
      </dgm:t>
    </dgm:pt>
    <dgm:pt modelId="{F6811ACF-806B-472B-8A54-FED66CCF0AB4}" type="parTrans" cxnId="{43AE2527-CC1A-4FD9-989E-ACC97D1B173C}">
      <dgm:prSet/>
      <dgm:spPr/>
      <dgm:t>
        <a:bodyPr/>
        <a:lstStyle/>
        <a:p>
          <a:endParaRPr lang="en-US"/>
        </a:p>
      </dgm:t>
    </dgm:pt>
    <dgm:pt modelId="{D1B908E5-1CFC-4537-BEA3-C1E9BAE721B0}" type="sibTrans" cxnId="{43AE2527-CC1A-4FD9-989E-ACC97D1B173C}">
      <dgm:prSet/>
      <dgm:spPr/>
      <dgm:t>
        <a:bodyPr/>
        <a:lstStyle/>
        <a:p>
          <a:endParaRPr lang="en-US"/>
        </a:p>
      </dgm:t>
    </dgm:pt>
    <dgm:pt modelId="{9E89AB9E-20E0-4FDD-B232-B272230D5B95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VNITŘNÍ MÍRA VÝNOSNOSTI</a:t>
          </a:r>
          <a:endParaRPr lang="en-US" dirty="0">
            <a:latin typeface="Gill Sans MT" panose="020B0502020104020203" pitchFamily="34" charset="-18"/>
          </a:endParaRPr>
        </a:p>
      </dgm:t>
    </dgm:pt>
    <dgm:pt modelId="{595D5CE9-F37C-4889-BAB0-29A8FB7B1095}" type="parTrans" cxnId="{FC70BC48-EFE8-4447-A2C7-7AD70C9E2A4F}">
      <dgm:prSet/>
      <dgm:spPr/>
      <dgm:t>
        <a:bodyPr/>
        <a:lstStyle/>
        <a:p>
          <a:endParaRPr lang="en-US"/>
        </a:p>
      </dgm:t>
    </dgm:pt>
    <dgm:pt modelId="{F120C3B0-3BFA-4B47-974E-6EDFF538D159}" type="sibTrans" cxnId="{FC70BC48-EFE8-4447-A2C7-7AD70C9E2A4F}">
      <dgm:prSet/>
      <dgm:spPr/>
      <dgm:t>
        <a:bodyPr/>
        <a:lstStyle/>
        <a:p>
          <a:endParaRPr lang="en-US"/>
        </a:p>
      </dgm:t>
    </dgm:pt>
    <dgm:pt modelId="{75C08E33-5CF2-4EF4-AEB3-D9E0B9C9735D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</a:p>
      </dgm:t>
    </dgm:pt>
    <dgm:pt modelId="{01971A49-F266-4A6C-B654-C6BEC3E12F18}" type="parTrans" cxnId="{07CD68D7-4298-4BDF-8623-C02B7A9BA62A}">
      <dgm:prSet/>
      <dgm:spPr/>
      <dgm:t>
        <a:bodyPr/>
        <a:lstStyle/>
        <a:p>
          <a:endParaRPr lang="en-US"/>
        </a:p>
      </dgm:t>
    </dgm:pt>
    <dgm:pt modelId="{80FD1E07-F43C-433C-95A2-396361A5E0BD}" type="sibTrans" cxnId="{07CD68D7-4298-4BDF-8623-C02B7A9BA62A}">
      <dgm:prSet/>
      <dgm:spPr/>
      <dgm:t>
        <a:bodyPr/>
        <a:lstStyle/>
        <a:p>
          <a:endParaRPr lang="en-US"/>
        </a:p>
      </dgm:t>
    </dgm:pt>
    <dgm:pt modelId="{47B4E56D-BF23-4C35-9619-B2B342A6679C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PRÁH RENTABILITY</a:t>
          </a:r>
        </a:p>
        <a:p>
          <a:pPr algn="ctr"/>
          <a:r>
            <a:rPr lang="cs-CZ" dirty="0" smtClean="0">
              <a:latin typeface="Gill Sans MT" panose="020B0502020104020203" pitchFamily="34" charset="-18"/>
            </a:rPr>
            <a:t> (BOD ZVRATU)</a:t>
          </a:r>
          <a:endParaRPr lang="en-US" dirty="0">
            <a:latin typeface="Gill Sans MT" panose="020B0502020104020203" pitchFamily="34" charset="-18"/>
          </a:endParaRPr>
        </a:p>
      </dgm:t>
    </dgm:pt>
    <dgm:pt modelId="{8DD4D03B-F626-4ADE-B40D-C3BE405982E0}" type="parTrans" cxnId="{8B9869E8-139E-43A4-8461-DBB7B03CE8BC}">
      <dgm:prSet/>
      <dgm:spPr/>
      <dgm:t>
        <a:bodyPr/>
        <a:lstStyle/>
        <a:p>
          <a:endParaRPr lang="en-US"/>
        </a:p>
      </dgm:t>
    </dgm:pt>
    <dgm:pt modelId="{9AA44AEE-432D-4A7F-B77E-0B3B4A65257F}" type="sibTrans" cxnId="{8B9869E8-139E-43A4-8461-DBB7B03CE8BC}">
      <dgm:prSet/>
      <dgm:spPr/>
      <dgm:t>
        <a:bodyPr/>
        <a:lstStyle/>
        <a:p>
          <a:endParaRPr lang="en-US"/>
        </a:p>
      </dgm:t>
    </dgm:pt>
    <dgm:pt modelId="{EC7CC9A1-0DCB-4026-972D-701384900F8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CITLIVOSTI</a:t>
          </a:r>
          <a:endParaRPr lang="en-US" dirty="0">
            <a:latin typeface="Gill Sans MT" panose="020B0502020104020203" pitchFamily="34" charset="-18"/>
          </a:endParaRPr>
        </a:p>
      </dgm:t>
    </dgm:pt>
    <dgm:pt modelId="{30CCD433-8835-4EE9-99AB-663E3F9F39B3}" type="parTrans" cxnId="{7BBAAB81-1612-447F-A72C-BD64CB38B7EA}">
      <dgm:prSet/>
      <dgm:spPr/>
      <dgm:t>
        <a:bodyPr/>
        <a:lstStyle/>
        <a:p>
          <a:endParaRPr lang="en-US"/>
        </a:p>
      </dgm:t>
    </dgm:pt>
    <dgm:pt modelId="{B10C62C1-B55B-403F-8954-2B90436AAB71}" type="sibTrans" cxnId="{7BBAAB81-1612-447F-A72C-BD64CB38B7EA}">
      <dgm:prSet/>
      <dgm:spPr/>
      <dgm:t>
        <a:bodyPr/>
        <a:lstStyle/>
        <a:p>
          <a:endParaRPr lang="en-US"/>
        </a:p>
      </dgm:t>
    </dgm:pt>
    <dgm:pt modelId="{530079CF-702C-4C0B-93F2-6573370F6326}" type="pres">
      <dgm:prSet presAssocID="{6ADA3862-608E-4CCE-8BAF-EE268AD9C3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3D7822B-547B-4C5A-B0B1-C4A164D029C2}" type="pres">
      <dgm:prSet presAssocID="{6A965AA5-4006-406C-B4FE-E5ED9A68AA2B}" presName="thickLine" presStyleLbl="alignNode1" presStyleIdx="0" presStyleCnt="2"/>
      <dgm:spPr/>
    </dgm:pt>
    <dgm:pt modelId="{1AF0D570-90E6-4E75-9C22-DC9E27310121}" type="pres">
      <dgm:prSet presAssocID="{6A965AA5-4006-406C-B4FE-E5ED9A68AA2B}" presName="horz1" presStyleCnt="0"/>
      <dgm:spPr/>
    </dgm:pt>
    <dgm:pt modelId="{B704946F-0362-415E-95CA-6064017162AB}" type="pres">
      <dgm:prSet presAssocID="{6A965AA5-4006-406C-B4FE-E5ED9A68AA2B}" presName="tx1" presStyleLbl="revTx" presStyleIdx="0" presStyleCnt="16" custScaleX="152425"/>
      <dgm:spPr/>
      <dgm:t>
        <a:bodyPr/>
        <a:lstStyle/>
        <a:p>
          <a:endParaRPr lang="en-US"/>
        </a:p>
      </dgm:t>
    </dgm:pt>
    <dgm:pt modelId="{78A3E21A-F841-4B72-A415-511AD7CB47D9}" type="pres">
      <dgm:prSet presAssocID="{6A965AA5-4006-406C-B4FE-E5ED9A68AA2B}" presName="vert1" presStyleCnt="0"/>
      <dgm:spPr/>
    </dgm:pt>
    <dgm:pt modelId="{24EB034F-83B4-4902-BD05-95281E12D805}" type="pres">
      <dgm:prSet presAssocID="{32BC6197-2B66-4EC7-AD60-A7E81170B22A}" presName="vertSpace2a" presStyleCnt="0"/>
      <dgm:spPr/>
    </dgm:pt>
    <dgm:pt modelId="{0FCE77C5-2BA3-4F4F-8B43-66499A0B1500}" type="pres">
      <dgm:prSet presAssocID="{32BC6197-2B66-4EC7-AD60-A7E81170B22A}" presName="horz2" presStyleCnt="0"/>
      <dgm:spPr/>
    </dgm:pt>
    <dgm:pt modelId="{C0F045B6-0625-438D-8548-451DA7D0763F}" type="pres">
      <dgm:prSet presAssocID="{32BC6197-2B66-4EC7-AD60-A7E81170B22A}" presName="horzSpace2" presStyleCnt="0"/>
      <dgm:spPr/>
    </dgm:pt>
    <dgm:pt modelId="{F31969BC-1078-4C16-A0D7-6A00ED6C44DE}" type="pres">
      <dgm:prSet presAssocID="{32BC6197-2B66-4EC7-AD60-A7E81170B22A}" presName="tx2" presStyleLbl="revTx" presStyleIdx="1" presStyleCnt="16"/>
      <dgm:spPr/>
      <dgm:t>
        <a:bodyPr/>
        <a:lstStyle/>
        <a:p>
          <a:endParaRPr lang="en-US"/>
        </a:p>
      </dgm:t>
    </dgm:pt>
    <dgm:pt modelId="{83C581BD-BF2C-4F3F-9015-BC791F433B05}" type="pres">
      <dgm:prSet presAssocID="{32BC6197-2B66-4EC7-AD60-A7E81170B22A}" presName="vert2" presStyleCnt="0"/>
      <dgm:spPr/>
    </dgm:pt>
    <dgm:pt modelId="{F552B506-DD53-41EE-B876-62E90F1071BD}" type="pres">
      <dgm:prSet presAssocID="{32BC6197-2B66-4EC7-AD60-A7E81170B22A}" presName="thinLine2b" presStyleLbl="callout" presStyleIdx="0" presStyleCnt="11"/>
      <dgm:spPr/>
    </dgm:pt>
    <dgm:pt modelId="{87D9C296-79AF-4E47-AC23-F2233BE62C2C}" type="pres">
      <dgm:prSet presAssocID="{32BC6197-2B66-4EC7-AD60-A7E81170B22A}" presName="vertSpace2b" presStyleCnt="0"/>
      <dgm:spPr/>
    </dgm:pt>
    <dgm:pt modelId="{CABE2591-2A8C-4286-B57D-5ABB89C963E7}" type="pres">
      <dgm:prSet presAssocID="{F54BE52E-F7EB-481D-8105-2DD81C736746}" presName="horz2" presStyleCnt="0"/>
      <dgm:spPr/>
    </dgm:pt>
    <dgm:pt modelId="{7D5F7811-F891-4167-A42A-21A02C1EB013}" type="pres">
      <dgm:prSet presAssocID="{F54BE52E-F7EB-481D-8105-2DD81C736746}" presName="horzSpace2" presStyleCnt="0"/>
      <dgm:spPr/>
    </dgm:pt>
    <dgm:pt modelId="{64BFB89D-3EFA-4B37-BABE-9CF0167DE04B}" type="pres">
      <dgm:prSet presAssocID="{F54BE52E-F7EB-481D-8105-2DD81C736746}" presName="tx2" presStyleLbl="revTx" presStyleIdx="2" presStyleCnt="16"/>
      <dgm:spPr/>
      <dgm:t>
        <a:bodyPr/>
        <a:lstStyle/>
        <a:p>
          <a:endParaRPr lang="en-US"/>
        </a:p>
      </dgm:t>
    </dgm:pt>
    <dgm:pt modelId="{D86AB18B-35EB-4CE1-8CFA-1D83266A3E4A}" type="pres">
      <dgm:prSet presAssocID="{F54BE52E-F7EB-481D-8105-2DD81C736746}" presName="vert2" presStyleCnt="0"/>
      <dgm:spPr/>
    </dgm:pt>
    <dgm:pt modelId="{E7945E3E-A088-49F7-B537-036A23457A30}" type="pres">
      <dgm:prSet presAssocID="{F54BE52E-F7EB-481D-8105-2DD81C736746}" presName="thinLine2b" presStyleLbl="callout" presStyleIdx="1" presStyleCnt="11"/>
      <dgm:spPr/>
    </dgm:pt>
    <dgm:pt modelId="{974BC06A-DD0B-49E8-9CB4-A496CB089752}" type="pres">
      <dgm:prSet presAssocID="{F54BE52E-F7EB-481D-8105-2DD81C736746}" presName="vertSpace2b" presStyleCnt="0"/>
      <dgm:spPr/>
    </dgm:pt>
    <dgm:pt modelId="{D45EAE1F-6BD6-4B4C-97A1-C8EABBC76857}" type="pres">
      <dgm:prSet presAssocID="{D6C2889D-ACFA-479F-9F40-823E3639F99F}" presName="horz2" presStyleCnt="0"/>
      <dgm:spPr/>
    </dgm:pt>
    <dgm:pt modelId="{4D628961-923F-41E8-8FF7-1B0428640C11}" type="pres">
      <dgm:prSet presAssocID="{D6C2889D-ACFA-479F-9F40-823E3639F99F}" presName="horzSpace2" presStyleCnt="0"/>
      <dgm:spPr/>
    </dgm:pt>
    <dgm:pt modelId="{053CD612-623C-4C09-BEF3-8896E0AF9791}" type="pres">
      <dgm:prSet presAssocID="{D6C2889D-ACFA-479F-9F40-823E3639F99F}" presName="tx2" presStyleLbl="revTx" presStyleIdx="3" presStyleCnt="16" custScaleX="62338" custScaleY="53723" custLinFactNeighborX="-292" custLinFactNeighborY="-26090"/>
      <dgm:spPr/>
      <dgm:t>
        <a:bodyPr/>
        <a:lstStyle/>
        <a:p>
          <a:endParaRPr lang="en-US"/>
        </a:p>
      </dgm:t>
    </dgm:pt>
    <dgm:pt modelId="{AFA2060F-4E84-49D3-B6DD-954E74E958B6}" type="pres">
      <dgm:prSet presAssocID="{D6C2889D-ACFA-479F-9F40-823E3639F99F}" presName="vert2" presStyleCnt="0"/>
      <dgm:spPr/>
    </dgm:pt>
    <dgm:pt modelId="{F3B6DCB0-CF2B-43DB-AB4F-4B076733DC77}" type="pres">
      <dgm:prSet presAssocID="{D6C2889D-ACFA-479F-9F40-823E3639F99F}" presName="thinLine2b" presStyleLbl="callout" presStyleIdx="2" presStyleCnt="11" custLinFactY="-100000" custLinFactNeighborY="-164699"/>
      <dgm:spPr/>
    </dgm:pt>
    <dgm:pt modelId="{3862E78F-F4F8-4A57-AB60-D2ABD041BCF0}" type="pres">
      <dgm:prSet presAssocID="{D6C2889D-ACFA-479F-9F40-823E3639F99F}" presName="vertSpace2b" presStyleCnt="0"/>
      <dgm:spPr/>
    </dgm:pt>
    <dgm:pt modelId="{AA6C9F72-4241-4BAB-8A46-B3E859492BD4}" type="pres">
      <dgm:prSet presAssocID="{50A8CB78-4696-40D1-A226-6D929CE61417}" presName="thickLine" presStyleLbl="alignNode1" presStyleIdx="1" presStyleCnt="2"/>
      <dgm:spPr/>
    </dgm:pt>
    <dgm:pt modelId="{467BE16E-A44E-49C8-9284-6CB78A20C487}" type="pres">
      <dgm:prSet presAssocID="{50A8CB78-4696-40D1-A226-6D929CE61417}" presName="horz1" presStyleCnt="0"/>
      <dgm:spPr/>
    </dgm:pt>
    <dgm:pt modelId="{86F515D7-5391-4EDC-BAC4-FD1BA46791DA}" type="pres">
      <dgm:prSet presAssocID="{50A8CB78-4696-40D1-A226-6D929CE61417}" presName="tx1" presStyleLbl="revTx" presStyleIdx="4" presStyleCnt="16" custScaleX="154802"/>
      <dgm:spPr/>
      <dgm:t>
        <a:bodyPr/>
        <a:lstStyle/>
        <a:p>
          <a:endParaRPr lang="en-US"/>
        </a:p>
      </dgm:t>
    </dgm:pt>
    <dgm:pt modelId="{9723B752-EA69-40BB-BAD7-A46E90EB7011}" type="pres">
      <dgm:prSet presAssocID="{50A8CB78-4696-40D1-A226-6D929CE61417}" presName="vert1" presStyleCnt="0"/>
      <dgm:spPr/>
    </dgm:pt>
    <dgm:pt modelId="{0BF59F58-7B15-407B-B14E-4E734B0C2ED9}" type="pres">
      <dgm:prSet presAssocID="{4112AC3C-AA60-491B-B803-59B909D86C0F}" presName="vertSpace2a" presStyleCnt="0"/>
      <dgm:spPr/>
    </dgm:pt>
    <dgm:pt modelId="{E7F64B04-D028-42A0-B07A-D4CFDF967754}" type="pres">
      <dgm:prSet presAssocID="{4112AC3C-AA60-491B-B803-59B909D86C0F}" presName="horz2" presStyleCnt="0"/>
      <dgm:spPr/>
    </dgm:pt>
    <dgm:pt modelId="{5C593BCD-5521-4118-9C47-DFE6915119B5}" type="pres">
      <dgm:prSet presAssocID="{4112AC3C-AA60-491B-B803-59B909D86C0F}" presName="horzSpace2" presStyleCnt="0"/>
      <dgm:spPr/>
    </dgm:pt>
    <dgm:pt modelId="{6A7D3D68-100C-4CD0-B54A-97A4355F6A3B}" type="pres">
      <dgm:prSet presAssocID="{4112AC3C-AA60-491B-B803-59B909D86C0F}" presName="tx2" presStyleLbl="revTx" presStyleIdx="5" presStyleCnt="16" custLinFactNeighborX="283" custLinFactNeighborY="-13221"/>
      <dgm:spPr/>
      <dgm:t>
        <a:bodyPr/>
        <a:lstStyle/>
        <a:p>
          <a:endParaRPr lang="en-US"/>
        </a:p>
      </dgm:t>
    </dgm:pt>
    <dgm:pt modelId="{9A700C24-4824-483E-92C9-A99FC54C20F1}" type="pres">
      <dgm:prSet presAssocID="{4112AC3C-AA60-491B-B803-59B909D86C0F}" presName="vert2" presStyleCnt="0"/>
      <dgm:spPr/>
    </dgm:pt>
    <dgm:pt modelId="{BB04C063-BE04-436B-961D-9FC9A0CEA415}" type="pres">
      <dgm:prSet presAssocID="{33A20620-4C49-458A-AB24-5000EF9E185D}" presName="horz3" presStyleCnt="0"/>
      <dgm:spPr/>
    </dgm:pt>
    <dgm:pt modelId="{029A1063-2B1E-4A4C-BD2B-74DD81450B4D}" type="pres">
      <dgm:prSet presAssocID="{33A20620-4C49-458A-AB24-5000EF9E185D}" presName="horzSpace3" presStyleCnt="0"/>
      <dgm:spPr/>
    </dgm:pt>
    <dgm:pt modelId="{13EFA3B1-974E-43B3-AA48-3E3332952EDC}" type="pres">
      <dgm:prSet presAssocID="{33A20620-4C49-458A-AB24-5000EF9E185D}" presName="tx3" presStyleLbl="revTx" presStyleIdx="6" presStyleCnt="16"/>
      <dgm:spPr/>
      <dgm:t>
        <a:bodyPr/>
        <a:lstStyle/>
        <a:p>
          <a:endParaRPr lang="en-US"/>
        </a:p>
      </dgm:t>
    </dgm:pt>
    <dgm:pt modelId="{29B2F2CA-B658-46A6-A78C-0898517FEDA1}" type="pres">
      <dgm:prSet presAssocID="{33A20620-4C49-458A-AB24-5000EF9E185D}" presName="vert3" presStyleCnt="0"/>
      <dgm:spPr/>
    </dgm:pt>
    <dgm:pt modelId="{CE1BB146-55EF-4A37-BE18-A763135F04C6}" type="pres">
      <dgm:prSet presAssocID="{AF4C31E9-C9E7-44A8-99A9-17DD5BA566E5}" presName="thinLine3" presStyleLbl="callout" presStyleIdx="3" presStyleCnt="11"/>
      <dgm:spPr/>
    </dgm:pt>
    <dgm:pt modelId="{AACBE3D3-CF9C-4858-9E48-79E204DA6EF7}" type="pres">
      <dgm:prSet presAssocID="{7C40F747-627C-42BE-8012-74B03D117634}" presName="horz3" presStyleCnt="0"/>
      <dgm:spPr/>
    </dgm:pt>
    <dgm:pt modelId="{A37FCC53-BF07-435E-BDBD-8D8B0FA8616E}" type="pres">
      <dgm:prSet presAssocID="{7C40F747-627C-42BE-8012-74B03D117634}" presName="horzSpace3" presStyleCnt="0"/>
      <dgm:spPr/>
    </dgm:pt>
    <dgm:pt modelId="{3C125D1C-C2BD-47D6-BC4E-1D87B697D843}" type="pres">
      <dgm:prSet presAssocID="{7C40F747-627C-42BE-8012-74B03D117634}" presName="tx3" presStyleLbl="revTx" presStyleIdx="7" presStyleCnt="16"/>
      <dgm:spPr/>
      <dgm:t>
        <a:bodyPr/>
        <a:lstStyle/>
        <a:p>
          <a:endParaRPr lang="en-US"/>
        </a:p>
      </dgm:t>
    </dgm:pt>
    <dgm:pt modelId="{082D5BA0-EB43-49DF-881F-D81A1BB60844}" type="pres">
      <dgm:prSet presAssocID="{7C40F747-627C-42BE-8012-74B03D117634}" presName="vert3" presStyleCnt="0"/>
      <dgm:spPr/>
    </dgm:pt>
    <dgm:pt modelId="{D7B519AF-622E-4812-B6E9-5A2AB591563B}" type="pres">
      <dgm:prSet presAssocID="{C6C08BB5-47D2-4B94-B397-6D726F408FEC}" presName="thinLine3" presStyleLbl="callout" presStyleIdx="4" presStyleCnt="11"/>
      <dgm:spPr/>
    </dgm:pt>
    <dgm:pt modelId="{61227BF9-01E3-4F29-B32F-6B059EA20F2E}" type="pres">
      <dgm:prSet presAssocID="{A7E003CE-5CDB-45F5-963A-F78D56C08D3B}" presName="horz3" presStyleCnt="0"/>
      <dgm:spPr/>
    </dgm:pt>
    <dgm:pt modelId="{05ACA31B-306B-43E0-B15A-5D56F77C2220}" type="pres">
      <dgm:prSet presAssocID="{A7E003CE-5CDB-45F5-963A-F78D56C08D3B}" presName="horzSpace3" presStyleCnt="0"/>
      <dgm:spPr/>
    </dgm:pt>
    <dgm:pt modelId="{295129F2-4A0B-4C92-8484-652D4E820A10}" type="pres">
      <dgm:prSet presAssocID="{A7E003CE-5CDB-45F5-963A-F78D56C08D3B}" presName="tx3" presStyleLbl="revTx" presStyleIdx="8" presStyleCnt="16"/>
      <dgm:spPr/>
      <dgm:t>
        <a:bodyPr/>
        <a:lstStyle/>
        <a:p>
          <a:endParaRPr lang="en-US"/>
        </a:p>
      </dgm:t>
    </dgm:pt>
    <dgm:pt modelId="{E2D69461-24F7-4445-92A9-7B4341175673}" type="pres">
      <dgm:prSet presAssocID="{A7E003CE-5CDB-45F5-963A-F78D56C08D3B}" presName="vert3" presStyleCnt="0"/>
      <dgm:spPr/>
    </dgm:pt>
    <dgm:pt modelId="{19CCB144-4D4A-46D2-8844-43A45C954905}" type="pres">
      <dgm:prSet presAssocID="{4112AC3C-AA60-491B-B803-59B909D86C0F}" presName="thinLine2b" presStyleLbl="callout" presStyleIdx="5" presStyleCnt="11"/>
      <dgm:spPr/>
    </dgm:pt>
    <dgm:pt modelId="{BDB0D379-4C56-4F72-9B1D-3A5D5A765C34}" type="pres">
      <dgm:prSet presAssocID="{4112AC3C-AA60-491B-B803-59B909D86C0F}" presName="vertSpace2b" presStyleCnt="0"/>
      <dgm:spPr/>
    </dgm:pt>
    <dgm:pt modelId="{7FE1B673-7898-48C0-91C7-688A450EB37E}" type="pres">
      <dgm:prSet presAssocID="{185CB42A-4F24-489C-B6B6-A853C6FB24EE}" presName="horz2" presStyleCnt="0"/>
      <dgm:spPr/>
    </dgm:pt>
    <dgm:pt modelId="{8208DCB9-F452-49B5-9486-FF9EFACE0082}" type="pres">
      <dgm:prSet presAssocID="{185CB42A-4F24-489C-B6B6-A853C6FB24EE}" presName="horzSpace2" presStyleCnt="0"/>
      <dgm:spPr/>
    </dgm:pt>
    <dgm:pt modelId="{50DE38C2-1133-4E35-BCA4-9A1BAD57FED5}" type="pres">
      <dgm:prSet presAssocID="{185CB42A-4F24-489C-B6B6-A853C6FB24EE}" presName="tx2" presStyleLbl="revTx" presStyleIdx="9" presStyleCnt="16"/>
      <dgm:spPr/>
      <dgm:t>
        <a:bodyPr/>
        <a:lstStyle/>
        <a:p>
          <a:endParaRPr lang="en-US"/>
        </a:p>
      </dgm:t>
    </dgm:pt>
    <dgm:pt modelId="{D406D3A6-AE5D-42ED-83A7-8557801F3442}" type="pres">
      <dgm:prSet presAssocID="{185CB42A-4F24-489C-B6B6-A853C6FB24EE}" presName="vert2" presStyleCnt="0"/>
      <dgm:spPr/>
    </dgm:pt>
    <dgm:pt modelId="{1DACA85B-2ADE-4BCF-8571-23E6B0837F27}" type="pres">
      <dgm:prSet presAssocID="{1E9CF88D-BF81-45B3-8EDF-C23D00013C27}" presName="horz3" presStyleCnt="0"/>
      <dgm:spPr/>
    </dgm:pt>
    <dgm:pt modelId="{E3446A02-E66D-482D-A98E-A6EE2B37ACBD}" type="pres">
      <dgm:prSet presAssocID="{1E9CF88D-BF81-45B3-8EDF-C23D00013C27}" presName="horzSpace3" presStyleCnt="0"/>
      <dgm:spPr/>
    </dgm:pt>
    <dgm:pt modelId="{01506104-C05B-4A06-B5E8-9AB8207ADBDA}" type="pres">
      <dgm:prSet presAssocID="{1E9CF88D-BF81-45B3-8EDF-C23D00013C27}" presName="tx3" presStyleLbl="revTx" presStyleIdx="10" presStyleCnt="16"/>
      <dgm:spPr/>
      <dgm:t>
        <a:bodyPr/>
        <a:lstStyle/>
        <a:p>
          <a:endParaRPr lang="en-US"/>
        </a:p>
      </dgm:t>
    </dgm:pt>
    <dgm:pt modelId="{8CB21DD1-AA26-44BC-AFBB-23450F643706}" type="pres">
      <dgm:prSet presAssocID="{1E9CF88D-BF81-45B3-8EDF-C23D00013C27}" presName="vert3" presStyleCnt="0"/>
      <dgm:spPr/>
    </dgm:pt>
    <dgm:pt modelId="{496F9F72-588A-429B-BBE4-ADDDBD1BE95C}" type="pres">
      <dgm:prSet presAssocID="{D1B908E5-1CFC-4537-BEA3-C1E9BAE721B0}" presName="thinLine3" presStyleLbl="callout" presStyleIdx="6" presStyleCnt="11"/>
      <dgm:spPr/>
    </dgm:pt>
    <dgm:pt modelId="{96150BCB-A7A5-4F28-99DC-4F32055601AA}" type="pres">
      <dgm:prSet presAssocID="{9E89AB9E-20E0-4FDD-B232-B272230D5B95}" presName="horz3" presStyleCnt="0"/>
      <dgm:spPr/>
    </dgm:pt>
    <dgm:pt modelId="{ED987BC4-ED7D-4A58-93F0-B8A6A28B2E84}" type="pres">
      <dgm:prSet presAssocID="{9E89AB9E-20E0-4FDD-B232-B272230D5B95}" presName="horzSpace3" presStyleCnt="0"/>
      <dgm:spPr/>
    </dgm:pt>
    <dgm:pt modelId="{22E55172-535E-41EF-A409-A2CE48490F47}" type="pres">
      <dgm:prSet presAssocID="{9E89AB9E-20E0-4FDD-B232-B272230D5B95}" presName="tx3" presStyleLbl="revTx" presStyleIdx="11" presStyleCnt="16"/>
      <dgm:spPr/>
      <dgm:t>
        <a:bodyPr/>
        <a:lstStyle/>
        <a:p>
          <a:endParaRPr lang="en-US"/>
        </a:p>
      </dgm:t>
    </dgm:pt>
    <dgm:pt modelId="{D360F3EB-43C6-4745-B4B4-A3BC16B43D19}" type="pres">
      <dgm:prSet presAssocID="{9E89AB9E-20E0-4FDD-B232-B272230D5B95}" presName="vert3" presStyleCnt="0"/>
      <dgm:spPr/>
    </dgm:pt>
    <dgm:pt modelId="{2CC47CDC-899C-4093-B469-729397C61674}" type="pres">
      <dgm:prSet presAssocID="{F120C3B0-3BFA-4B47-974E-6EDFF538D159}" presName="thinLine3" presStyleLbl="callout" presStyleIdx="7" presStyleCnt="11"/>
      <dgm:spPr/>
    </dgm:pt>
    <dgm:pt modelId="{30CAF5CF-4872-4A18-A7E5-52A37A593A1A}" type="pres">
      <dgm:prSet presAssocID="{75C08E33-5CF2-4EF4-AEB3-D9E0B9C9735D}" presName="horz3" presStyleCnt="0"/>
      <dgm:spPr/>
    </dgm:pt>
    <dgm:pt modelId="{33054E01-0AF9-4C4F-A4F7-FFD012A8FFD7}" type="pres">
      <dgm:prSet presAssocID="{75C08E33-5CF2-4EF4-AEB3-D9E0B9C9735D}" presName="horzSpace3" presStyleCnt="0"/>
      <dgm:spPr/>
    </dgm:pt>
    <dgm:pt modelId="{AA1F1BD3-BE07-43E4-9172-BDEDEA89D05F}" type="pres">
      <dgm:prSet presAssocID="{75C08E33-5CF2-4EF4-AEB3-D9E0B9C9735D}" presName="tx3" presStyleLbl="revTx" presStyleIdx="12" presStyleCnt="16"/>
      <dgm:spPr/>
      <dgm:t>
        <a:bodyPr/>
        <a:lstStyle/>
        <a:p>
          <a:endParaRPr lang="en-US"/>
        </a:p>
      </dgm:t>
    </dgm:pt>
    <dgm:pt modelId="{CB0F94C0-F106-4582-ACE5-8514F50A6B2C}" type="pres">
      <dgm:prSet presAssocID="{75C08E33-5CF2-4EF4-AEB3-D9E0B9C9735D}" presName="vert3" presStyleCnt="0"/>
      <dgm:spPr/>
    </dgm:pt>
    <dgm:pt modelId="{E60F59E0-1684-4F71-83F7-212972EC045C}" type="pres">
      <dgm:prSet presAssocID="{185CB42A-4F24-489C-B6B6-A853C6FB24EE}" presName="thinLine2b" presStyleLbl="callout" presStyleIdx="8" presStyleCnt="11"/>
      <dgm:spPr/>
    </dgm:pt>
    <dgm:pt modelId="{31848404-DA6B-4C19-B696-FA0B474B8233}" type="pres">
      <dgm:prSet presAssocID="{185CB42A-4F24-489C-B6B6-A853C6FB24EE}" presName="vertSpace2b" presStyleCnt="0"/>
      <dgm:spPr/>
    </dgm:pt>
    <dgm:pt modelId="{669591DB-8E48-4E13-9BF3-26D43EF8C979}" type="pres">
      <dgm:prSet presAssocID="{3FFCEF0D-AFA0-43CE-8701-B8FC8EC42E95}" presName="horz2" presStyleCnt="0"/>
      <dgm:spPr/>
    </dgm:pt>
    <dgm:pt modelId="{BA7F852D-EC88-4D44-949B-F2DCC035C1BA}" type="pres">
      <dgm:prSet presAssocID="{3FFCEF0D-AFA0-43CE-8701-B8FC8EC42E95}" presName="horzSpace2" presStyleCnt="0"/>
      <dgm:spPr/>
    </dgm:pt>
    <dgm:pt modelId="{1DE29945-A519-4DA6-A55F-498C1BC0B458}" type="pres">
      <dgm:prSet presAssocID="{3FFCEF0D-AFA0-43CE-8701-B8FC8EC42E95}" presName="tx2" presStyleLbl="revTx" presStyleIdx="13" presStyleCnt="16"/>
      <dgm:spPr/>
      <dgm:t>
        <a:bodyPr/>
        <a:lstStyle/>
        <a:p>
          <a:endParaRPr lang="en-US"/>
        </a:p>
      </dgm:t>
    </dgm:pt>
    <dgm:pt modelId="{B85BBD86-59D7-4E80-8D0C-A6C49FECC4B9}" type="pres">
      <dgm:prSet presAssocID="{3FFCEF0D-AFA0-43CE-8701-B8FC8EC42E95}" presName="vert2" presStyleCnt="0"/>
      <dgm:spPr/>
    </dgm:pt>
    <dgm:pt modelId="{12C38554-1D48-4D95-B1E2-11D7E46A6802}" type="pres">
      <dgm:prSet presAssocID="{47B4E56D-BF23-4C35-9619-B2B342A6679C}" presName="horz3" presStyleCnt="0"/>
      <dgm:spPr/>
    </dgm:pt>
    <dgm:pt modelId="{139AB776-5030-44BF-9431-F204EDB40B76}" type="pres">
      <dgm:prSet presAssocID="{47B4E56D-BF23-4C35-9619-B2B342A6679C}" presName="horzSpace3" presStyleCnt="0"/>
      <dgm:spPr/>
    </dgm:pt>
    <dgm:pt modelId="{CF689DD5-5808-48BF-801A-594FA8A564B8}" type="pres">
      <dgm:prSet presAssocID="{47B4E56D-BF23-4C35-9619-B2B342A6679C}" presName="tx3" presStyleLbl="revTx" presStyleIdx="14" presStyleCnt="16"/>
      <dgm:spPr/>
      <dgm:t>
        <a:bodyPr/>
        <a:lstStyle/>
        <a:p>
          <a:endParaRPr lang="en-US"/>
        </a:p>
      </dgm:t>
    </dgm:pt>
    <dgm:pt modelId="{ACBD674A-C663-485C-8917-D23BD19F3DD0}" type="pres">
      <dgm:prSet presAssocID="{47B4E56D-BF23-4C35-9619-B2B342A6679C}" presName="vert3" presStyleCnt="0"/>
      <dgm:spPr/>
    </dgm:pt>
    <dgm:pt modelId="{9D50391B-59BA-408C-9CF2-FEED523BEEC8}" type="pres">
      <dgm:prSet presAssocID="{9AA44AEE-432D-4A7F-B77E-0B3B4A65257F}" presName="thinLine3" presStyleLbl="callout" presStyleIdx="9" presStyleCnt="11"/>
      <dgm:spPr/>
    </dgm:pt>
    <dgm:pt modelId="{D63798B0-7DB1-4BE0-B4DC-742E4CBA3F5D}" type="pres">
      <dgm:prSet presAssocID="{EC7CC9A1-0DCB-4026-972D-701384900F8F}" presName="horz3" presStyleCnt="0"/>
      <dgm:spPr/>
    </dgm:pt>
    <dgm:pt modelId="{55DD93E6-9806-4409-A3AA-B234502684FA}" type="pres">
      <dgm:prSet presAssocID="{EC7CC9A1-0DCB-4026-972D-701384900F8F}" presName="horzSpace3" presStyleCnt="0"/>
      <dgm:spPr/>
    </dgm:pt>
    <dgm:pt modelId="{23155573-DA8B-426A-B0D4-628C6A00E5C7}" type="pres">
      <dgm:prSet presAssocID="{EC7CC9A1-0DCB-4026-972D-701384900F8F}" presName="tx3" presStyleLbl="revTx" presStyleIdx="15" presStyleCnt="16"/>
      <dgm:spPr/>
      <dgm:t>
        <a:bodyPr/>
        <a:lstStyle/>
        <a:p>
          <a:endParaRPr lang="en-US"/>
        </a:p>
      </dgm:t>
    </dgm:pt>
    <dgm:pt modelId="{E524D12F-65E6-4203-AB91-4520E7BD0924}" type="pres">
      <dgm:prSet presAssocID="{EC7CC9A1-0DCB-4026-972D-701384900F8F}" presName="vert3" presStyleCnt="0"/>
      <dgm:spPr/>
    </dgm:pt>
    <dgm:pt modelId="{57583794-3EFC-4334-AB3A-592CAD6FFE90}" type="pres">
      <dgm:prSet presAssocID="{3FFCEF0D-AFA0-43CE-8701-B8FC8EC42E95}" presName="thinLine2b" presStyleLbl="callout" presStyleIdx="10" presStyleCnt="11"/>
      <dgm:spPr/>
    </dgm:pt>
    <dgm:pt modelId="{02E5DD5E-0E09-4195-982A-24B6143B3D1C}" type="pres">
      <dgm:prSet presAssocID="{3FFCEF0D-AFA0-43CE-8701-B8FC8EC42E95}" presName="vertSpace2b" presStyleCnt="0"/>
      <dgm:spPr/>
    </dgm:pt>
  </dgm:ptLst>
  <dgm:cxnLst>
    <dgm:cxn modelId="{6BAD93FF-9AB8-49E0-A1A3-9AC23B6F5A7F}" type="presOf" srcId="{185CB42A-4F24-489C-B6B6-A853C6FB24EE}" destId="{50DE38C2-1133-4E35-BCA4-9A1BAD57FED5}" srcOrd="0" destOrd="0" presId="urn:microsoft.com/office/officeart/2008/layout/LinedList"/>
    <dgm:cxn modelId="{793D3C20-BA00-4B95-83CA-1B3F06487181}" type="presOf" srcId="{32BC6197-2B66-4EC7-AD60-A7E81170B22A}" destId="{F31969BC-1078-4C16-A0D7-6A00ED6C44DE}" srcOrd="0" destOrd="0" presId="urn:microsoft.com/office/officeart/2008/layout/LinedList"/>
    <dgm:cxn modelId="{84937D5C-7FF9-4791-A279-692FBE963C30}" type="presOf" srcId="{F54BE52E-F7EB-481D-8105-2DD81C736746}" destId="{64BFB89D-3EFA-4B37-BABE-9CF0167DE04B}" srcOrd="0" destOrd="0" presId="urn:microsoft.com/office/officeart/2008/layout/LinedList"/>
    <dgm:cxn modelId="{FC70BC48-EFE8-4447-A2C7-7AD70C9E2A4F}" srcId="{185CB42A-4F24-489C-B6B6-A853C6FB24EE}" destId="{9E89AB9E-20E0-4FDD-B232-B272230D5B95}" srcOrd="1" destOrd="0" parTransId="{595D5CE9-F37C-4889-BAB0-29A8FB7B1095}" sibTransId="{F120C3B0-3BFA-4B47-974E-6EDFF538D159}"/>
    <dgm:cxn modelId="{EF6197E2-E9CB-45AB-A386-FE90E115F04A}" srcId="{4112AC3C-AA60-491B-B803-59B909D86C0F}" destId="{33A20620-4C49-458A-AB24-5000EF9E185D}" srcOrd="0" destOrd="0" parTransId="{9DF4A504-6E7E-41D0-8563-7BEB113199C2}" sibTransId="{AF4C31E9-C9E7-44A8-99A9-17DD5BA566E5}"/>
    <dgm:cxn modelId="{9C39FC25-5CEE-4BD3-9925-282075DFCF7C}" srcId="{6A965AA5-4006-406C-B4FE-E5ED9A68AA2B}" destId="{D6C2889D-ACFA-479F-9F40-823E3639F99F}" srcOrd="2" destOrd="0" parTransId="{96579B2F-EE67-4750-B665-58AE49EC8115}" sibTransId="{DEAAD8A2-4715-488A-A84D-D6A4842B0F40}"/>
    <dgm:cxn modelId="{07CD68D7-4298-4BDF-8623-C02B7A9BA62A}" srcId="{185CB42A-4F24-489C-B6B6-A853C6FB24EE}" destId="{75C08E33-5CF2-4EF4-AEB3-D9E0B9C9735D}" srcOrd="2" destOrd="0" parTransId="{01971A49-F266-4A6C-B654-C6BEC3E12F18}" sibTransId="{80FD1E07-F43C-433C-95A2-396361A5E0BD}"/>
    <dgm:cxn modelId="{EB234460-93B9-4ADD-A1A2-4B7BD82C1297}" type="presOf" srcId="{33A20620-4C49-458A-AB24-5000EF9E185D}" destId="{13EFA3B1-974E-43B3-AA48-3E3332952EDC}" srcOrd="0" destOrd="0" presId="urn:microsoft.com/office/officeart/2008/layout/LinedList"/>
    <dgm:cxn modelId="{8FB04CB7-2A78-4936-B9BF-463FBA59E00E}" srcId="{50A8CB78-4696-40D1-A226-6D929CE61417}" destId="{4112AC3C-AA60-491B-B803-59B909D86C0F}" srcOrd="0" destOrd="0" parTransId="{53EC2CA3-A888-4C31-93C6-49C9ED254823}" sibTransId="{32906D92-7DE5-4B75-A732-78DA4A92E8F3}"/>
    <dgm:cxn modelId="{7BBAAB81-1612-447F-A72C-BD64CB38B7EA}" srcId="{3FFCEF0D-AFA0-43CE-8701-B8FC8EC42E95}" destId="{EC7CC9A1-0DCB-4026-972D-701384900F8F}" srcOrd="1" destOrd="0" parTransId="{30CCD433-8835-4EE9-99AB-663E3F9F39B3}" sibTransId="{B10C62C1-B55B-403F-8954-2B90436AAB71}"/>
    <dgm:cxn modelId="{108BA41A-B6B1-4F0B-B330-1097DBB94C84}" srcId="{4112AC3C-AA60-491B-B803-59B909D86C0F}" destId="{7C40F747-627C-42BE-8012-74B03D117634}" srcOrd="1" destOrd="0" parTransId="{7AD9C17B-A9C9-450F-8210-804E8A700DF4}" sibTransId="{C6C08BB5-47D2-4B94-B397-6D726F408FEC}"/>
    <dgm:cxn modelId="{D4FF2CEC-C037-4E9A-AAA0-B9CEA2213D28}" srcId="{6ADA3862-608E-4CCE-8BAF-EE268AD9C334}" destId="{50A8CB78-4696-40D1-A226-6D929CE61417}" srcOrd="1" destOrd="0" parTransId="{AB8AAFAA-14EE-4D3E-9992-3F09961BF502}" sibTransId="{FEDA7A72-5F1B-4887-AC33-2A06414AB4B1}"/>
    <dgm:cxn modelId="{7603CE02-13E9-4496-A622-7BC7FE1AE267}" type="presOf" srcId="{1E9CF88D-BF81-45B3-8EDF-C23D00013C27}" destId="{01506104-C05B-4A06-B5E8-9AB8207ADBDA}" srcOrd="0" destOrd="0" presId="urn:microsoft.com/office/officeart/2008/layout/LinedList"/>
    <dgm:cxn modelId="{1B38ACE6-2C33-43F9-82C3-517CDC080E5B}" type="presOf" srcId="{3FFCEF0D-AFA0-43CE-8701-B8FC8EC42E95}" destId="{1DE29945-A519-4DA6-A55F-498C1BC0B458}" srcOrd="0" destOrd="0" presId="urn:microsoft.com/office/officeart/2008/layout/LinedList"/>
    <dgm:cxn modelId="{D01EB038-9B5C-418E-B8B9-815D8308C60C}" type="presOf" srcId="{7C40F747-627C-42BE-8012-74B03D117634}" destId="{3C125D1C-C2BD-47D6-BC4E-1D87B697D843}" srcOrd="0" destOrd="0" presId="urn:microsoft.com/office/officeart/2008/layout/LinedList"/>
    <dgm:cxn modelId="{43AE2527-CC1A-4FD9-989E-ACC97D1B173C}" srcId="{185CB42A-4F24-489C-B6B6-A853C6FB24EE}" destId="{1E9CF88D-BF81-45B3-8EDF-C23D00013C27}" srcOrd="0" destOrd="0" parTransId="{F6811ACF-806B-472B-8A54-FED66CCF0AB4}" sibTransId="{D1B908E5-1CFC-4537-BEA3-C1E9BAE721B0}"/>
    <dgm:cxn modelId="{66BD59BA-0B8B-4351-A401-F41E09D041CB}" srcId="{4112AC3C-AA60-491B-B803-59B909D86C0F}" destId="{A7E003CE-5CDB-45F5-963A-F78D56C08D3B}" srcOrd="2" destOrd="0" parTransId="{E662FB09-D623-4AB9-AC18-1BF433D984F6}" sibTransId="{0E6B58BC-6C0D-467C-8A11-FAFB81A8D1E4}"/>
    <dgm:cxn modelId="{EC9B31B4-25B4-47FC-999F-706A85BC1F56}" type="presOf" srcId="{75C08E33-5CF2-4EF4-AEB3-D9E0B9C9735D}" destId="{AA1F1BD3-BE07-43E4-9172-BDEDEA89D05F}" srcOrd="0" destOrd="0" presId="urn:microsoft.com/office/officeart/2008/layout/LinedList"/>
    <dgm:cxn modelId="{1FD44BDD-87D5-4262-96A4-F414F2DC3B7E}" type="presOf" srcId="{47B4E56D-BF23-4C35-9619-B2B342A6679C}" destId="{CF689DD5-5808-48BF-801A-594FA8A564B8}" srcOrd="0" destOrd="0" presId="urn:microsoft.com/office/officeart/2008/layout/LinedList"/>
    <dgm:cxn modelId="{B4B5DEE1-C1FD-4C08-B323-47C8CB0A489A}" type="presOf" srcId="{4112AC3C-AA60-491B-B803-59B909D86C0F}" destId="{6A7D3D68-100C-4CD0-B54A-97A4355F6A3B}" srcOrd="0" destOrd="0" presId="urn:microsoft.com/office/officeart/2008/layout/LinedList"/>
    <dgm:cxn modelId="{F7673918-912A-4E2D-92C5-5E50FE204DCF}" type="presOf" srcId="{9E89AB9E-20E0-4FDD-B232-B272230D5B95}" destId="{22E55172-535E-41EF-A409-A2CE48490F47}" srcOrd="0" destOrd="0" presId="urn:microsoft.com/office/officeart/2008/layout/LinedList"/>
    <dgm:cxn modelId="{858D43BF-9AE7-4777-ACFB-052155346A02}" srcId="{50A8CB78-4696-40D1-A226-6D929CE61417}" destId="{3FFCEF0D-AFA0-43CE-8701-B8FC8EC42E95}" srcOrd="2" destOrd="0" parTransId="{C166323D-D9FD-4D3B-93FA-0DBA25405976}" sibTransId="{12A2473F-A408-4126-AA80-A96EB61E422E}"/>
    <dgm:cxn modelId="{28719A4F-21D9-4D09-84E8-CD1275B56693}" type="presOf" srcId="{EC7CC9A1-0DCB-4026-972D-701384900F8F}" destId="{23155573-DA8B-426A-B0D4-628C6A00E5C7}" srcOrd="0" destOrd="0" presId="urn:microsoft.com/office/officeart/2008/layout/LinedList"/>
    <dgm:cxn modelId="{F3AAA1F6-8707-437B-BEFE-B8291CB8D0E9}" type="presOf" srcId="{50A8CB78-4696-40D1-A226-6D929CE61417}" destId="{86F515D7-5391-4EDC-BAC4-FD1BA46791DA}" srcOrd="0" destOrd="0" presId="urn:microsoft.com/office/officeart/2008/layout/LinedList"/>
    <dgm:cxn modelId="{A0FC4DD1-6F8E-4005-A553-20FA46B6C843}" type="presOf" srcId="{6A965AA5-4006-406C-B4FE-E5ED9A68AA2B}" destId="{B704946F-0362-415E-95CA-6064017162AB}" srcOrd="0" destOrd="0" presId="urn:microsoft.com/office/officeart/2008/layout/LinedList"/>
    <dgm:cxn modelId="{C50E61B3-2F82-4E00-8750-B394AEF78C53}" srcId="{50A8CB78-4696-40D1-A226-6D929CE61417}" destId="{185CB42A-4F24-489C-B6B6-A853C6FB24EE}" srcOrd="1" destOrd="0" parTransId="{0367503B-11BA-4DB5-AC91-7B2AB37D48A9}" sibTransId="{9A353001-0BFA-447C-90AB-00DB10C8C359}"/>
    <dgm:cxn modelId="{84BD31F8-6437-413D-98EC-5D885062B050}" srcId="{6A965AA5-4006-406C-B4FE-E5ED9A68AA2B}" destId="{32BC6197-2B66-4EC7-AD60-A7E81170B22A}" srcOrd="0" destOrd="0" parTransId="{7FB5F430-E021-428A-8396-CCCF6024170D}" sibTransId="{FE20CA17-31B1-4D75-AFEF-1D7C25B1E748}"/>
    <dgm:cxn modelId="{B224E427-1897-470A-B8B7-9D278A08E280}" srcId="{6A965AA5-4006-406C-B4FE-E5ED9A68AA2B}" destId="{F54BE52E-F7EB-481D-8105-2DD81C736746}" srcOrd="1" destOrd="0" parTransId="{8774078D-FD29-4D06-A69B-8A636736CD34}" sibTransId="{DA649705-833F-4363-870F-882B305610C9}"/>
    <dgm:cxn modelId="{F2DC5527-1B4D-46A5-AE5C-3A06D0EBFC87}" type="presOf" srcId="{6ADA3862-608E-4CCE-8BAF-EE268AD9C334}" destId="{530079CF-702C-4C0B-93F2-6573370F6326}" srcOrd="0" destOrd="0" presId="urn:microsoft.com/office/officeart/2008/layout/LinedList"/>
    <dgm:cxn modelId="{CE1AF690-6829-49F2-8D3F-E8844209FE97}" srcId="{6ADA3862-608E-4CCE-8BAF-EE268AD9C334}" destId="{6A965AA5-4006-406C-B4FE-E5ED9A68AA2B}" srcOrd="0" destOrd="0" parTransId="{BBFC4256-EFE3-4433-837C-26E555B709E5}" sibTransId="{82445D2B-5E69-4A37-8B6E-DA997190E737}"/>
    <dgm:cxn modelId="{8B9869E8-139E-43A4-8461-DBB7B03CE8BC}" srcId="{3FFCEF0D-AFA0-43CE-8701-B8FC8EC42E95}" destId="{47B4E56D-BF23-4C35-9619-B2B342A6679C}" srcOrd="0" destOrd="0" parTransId="{8DD4D03B-F626-4ADE-B40D-C3BE405982E0}" sibTransId="{9AA44AEE-432D-4A7F-B77E-0B3B4A65257F}"/>
    <dgm:cxn modelId="{F6AB5C55-25AB-4E40-BE7C-F0B2A0639632}" type="presOf" srcId="{D6C2889D-ACFA-479F-9F40-823E3639F99F}" destId="{053CD612-623C-4C09-BEF3-8896E0AF9791}" srcOrd="0" destOrd="0" presId="urn:microsoft.com/office/officeart/2008/layout/LinedList"/>
    <dgm:cxn modelId="{DF4ED728-50D5-48C4-8123-D1BB28598438}" type="presOf" srcId="{A7E003CE-5CDB-45F5-963A-F78D56C08D3B}" destId="{295129F2-4A0B-4C92-8484-652D4E820A10}" srcOrd="0" destOrd="0" presId="urn:microsoft.com/office/officeart/2008/layout/LinedList"/>
    <dgm:cxn modelId="{5D3AE681-3818-4FB2-8A8A-1D66B84DD402}" type="presParOf" srcId="{530079CF-702C-4C0B-93F2-6573370F6326}" destId="{F3D7822B-547B-4C5A-B0B1-C4A164D029C2}" srcOrd="0" destOrd="0" presId="urn:microsoft.com/office/officeart/2008/layout/LinedList"/>
    <dgm:cxn modelId="{96DF8D9E-D301-4F45-AE0B-1C8216D1A0E7}" type="presParOf" srcId="{530079CF-702C-4C0B-93F2-6573370F6326}" destId="{1AF0D570-90E6-4E75-9C22-DC9E27310121}" srcOrd="1" destOrd="0" presId="urn:microsoft.com/office/officeart/2008/layout/LinedList"/>
    <dgm:cxn modelId="{84CCF9DB-2B5D-41CF-A36E-CC882041E192}" type="presParOf" srcId="{1AF0D570-90E6-4E75-9C22-DC9E27310121}" destId="{B704946F-0362-415E-95CA-6064017162AB}" srcOrd="0" destOrd="0" presId="urn:microsoft.com/office/officeart/2008/layout/LinedList"/>
    <dgm:cxn modelId="{2EB0824C-C48F-4CCB-9BA4-81E3689D0124}" type="presParOf" srcId="{1AF0D570-90E6-4E75-9C22-DC9E27310121}" destId="{78A3E21A-F841-4B72-A415-511AD7CB47D9}" srcOrd="1" destOrd="0" presId="urn:microsoft.com/office/officeart/2008/layout/LinedList"/>
    <dgm:cxn modelId="{A513393A-6D7D-4BFA-8BAE-673B96BE2FE8}" type="presParOf" srcId="{78A3E21A-F841-4B72-A415-511AD7CB47D9}" destId="{24EB034F-83B4-4902-BD05-95281E12D805}" srcOrd="0" destOrd="0" presId="urn:microsoft.com/office/officeart/2008/layout/LinedList"/>
    <dgm:cxn modelId="{A8177BBB-96A5-409C-86BE-79BBA4489A59}" type="presParOf" srcId="{78A3E21A-F841-4B72-A415-511AD7CB47D9}" destId="{0FCE77C5-2BA3-4F4F-8B43-66499A0B1500}" srcOrd="1" destOrd="0" presId="urn:microsoft.com/office/officeart/2008/layout/LinedList"/>
    <dgm:cxn modelId="{37B8578A-CE70-48CD-B883-D0B11E25DFC8}" type="presParOf" srcId="{0FCE77C5-2BA3-4F4F-8B43-66499A0B1500}" destId="{C0F045B6-0625-438D-8548-451DA7D0763F}" srcOrd="0" destOrd="0" presId="urn:microsoft.com/office/officeart/2008/layout/LinedList"/>
    <dgm:cxn modelId="{033DFAE6-7502-4892-AD6C-5C9698D2877A}" type="presParOf" srcId="{0FCE77C5-2BA3-4F4F-8B43-66499A0B1500}" destId="{F31969BC-1078-4C16-A0D7-6A00ED6C44DE}" srcOrd="1" destOrd="0" presId="urn:microsoft.com/office/officeart/2008/layout/LinedList"/>
    <dgm:cxn modelId="{47B9AD18-1C58-49A0-91DB-1744145907A8}" type="presParOf" srcId="{0FCE77C5-2BA3-4F4F-8B43-66499A0B1500}" destId="{83C581BD-BF2C-4F3F-9015-BC791F433B05}" srcOrd="2" destOrd="0" presId="urn:microsoft.com/office/officeart/2008/layout/LinedList"/>
    <dgm:cxn modelId="{CCE6B49E-56F9-497F-83AA-1E64A59CAFA0}" type="presParOf" srcId="{78A3E21A-F841-4B72-A415-511AD7CB47D9}" destId="{F552B506-DD53-41EE-B876-62E90F1071BD}" srcOrd="2" destOrd="0" presId="urn:microsoft.com/office/officeart/2008/layout/LinedList"/>
    <dgm:cxn modelId="{369399F7-3A3D-45DF-90E9-D69B6BA5E509}" type="presParOf" srcId="{78A3E21A-F841-4B72-A415-511AD7CB47D9}" destId="{87D9C296-79AF-4E47-AC23-F2233BE62C2C}" srcOrd="3" destOrd="0" presId="urn:microsoft.com/office/officeart/2008/layout/LinedList"/>
    <dgm:cxn modelId="{8D37EA7B-401C-410F-9C39-FCF0C9C11FBB}" type="presParOf" srcId="{78A3E21A-F841-4B72-A415-511AD7CB47D9}" destId="{CABE2591-2A8C-4286-B57D-5ABB89C963E7}" srcOrd="4" destOrd="0" presId="urn:microsoft.com/office/officeart/2008/layout/LinedList"/>
    <dgm:cxn modelId="{164B268E-125C-4EBF-AE25-DA6D3729A2CC}" type="presParOf" srcId="{CABE2591-2A8C-4286-B57D-5ABB89C963E7}" destId="{7D5F7811-F891-4167-A42A-21A02C1EB013}" srcOrd="0" destOrd="0" presId="urn:microsoft.com/office/officeart/2008/layout/LinedList"/>
    <dgm:cxn modelId="{AAE5006B-F79C-4360-8057-0C91D4105683}" type="presParOf" srcId="{CABE2591-2A8C-4286-B57D-5ABB89C963E7}" destId="{64BFB89D-3EFA-4B37-BABE-9CF0167DE04B}" srcOrd="1" destOrd="0" presId="urn:microsoft.com/office/officeart/2008/layout/LinedList"/>
    <dgm:cxn modelId="{041E2ECB-96F5-48F0-8270-C1D468DB949B}" type="presParOf" srcId="{CABE2591-2A8C-4286-B57D-5ABB89C963E7}" destId="{D86AB18B-35EB-4CE1-8CFA-1D83266A3E4A}" srcOrd="2" destOrd="0" presId="urn:microsoft.com/office/officeart/2008/layout/LinedList"/>
    <dgm:cxn modelId="{E5E26DB1-C3C5-44E0-9275-B93C9F7B6454}" type="presParOf" srcId="{78A3E21A-F841-4B72-A415-511AD7CB47D9}" destId="{E7945E3E-A088-49F7-B537-036A23457A30}" srcOrd="5" destOrd="0" presId="urn:microsoft.com/office/officeart/2008/layout/LinedList"/>
    <dgm:cxn modelId="{63E0F234-6DA0-4931-A76D-7655F543500F}" type="presParOf" srcId="{78A3E21A-F841-4B72-A415-511AD7CB47D9}" destId="{974BC06A-DD0B-49E8-9CB4-A496CB089752}" srcOrd="6" destOrd="0" presId="urn:microsoft.com/office/officeart/2008/layout/LinedList"/>
    <dgm:cxn modelId="{E9DDA9F7-6934-46B8-BCE0-20609B245E42}" type="presParOf" srcId="{78A3E21A-F841-4B72-A415-511AD7CB47D9}" destId="{D45EAE1F-6BD6-4B4C-97A1-C8EABBC76857}" srcOrd="7" destOrd="0" presId="urn:microsoft.com/office/officeart/2008/layout/LinedList"/>
    <dgm:cxn modelId="{10B4F7C4-0F03-4AE9-BE0F-1B48047373AC}" type="presParOf" srcId="{D45EAE1F-6BD6-4B4C-97A1-C8EABBC76857}" destId="{4D628961-923F-41E8-8FF7-1B0428640C11}" srcOrd="0" destOrd="0" presId="urn:microsoft.com/office/officeart/2008/layout/LinedList"/>
    <dgm:cxn modelId="{F83A484D-BDA0-4E70-A9A2-DC291A725FBA}" type="presParOf" srcId="{D45EAE1F-6BD6-4B4C-97A1-C8EABBC76857}" destId="{053CD612-623C-4C09-BEF3-8896E0AF9791}" srcOrd="1" destOrd="0" presId="urn:microsoft.com/office/officeart/2008/layout/LinedList"/>
    <dgm:cxn modelId="{DDB7E386-06A4-4AF5-905B-3922F92E32F3}" type="presParOf" srcId="{D45EAE1F-6BD6-4B4C-97A1-C8EABBC76857}" destId="{AFA2060F-4E84-49D3-B6DD-954E74E958B6}" srcOrd="2" destOrd="0" presId="urn:microsoft.com/office/officeart/2008/layout/LinedList"/>
    <dgm:cxn modelId="{078A6FDE-43DB-436D-A108-BC85B49F34B1}" type="presParOf" srcId="{78A3E21A-F841-4B72-A415-511AD7CB47D9}" destId="{F3B6DCB0-CF2B-43DB-AB4F-4B076733DC77}" srcOrd="8" destOrd="0" presId="urn:microsoft.com/office/officeart/2008/layout/LinedList"/>
    <dgm:cxn modelId="{0A59BA14-BA2B-484F-AA99-A38E47D19DFF}" type="presParOf" srcId="{78A3E21A-F841-4B72-A415-511AD7CB47D9}" destId="{3862E78F-F4F8-4A57-AB60-D2ABD041BCF0}" srcOrd="9" destOrd="0" presId="urn:microsoft.com/office/officeart/2008/layout/LinedList"/>
    <dgm:cxn modelId="{B8D806A4-13CF-4E13-90CE-E344086434A6}" type="presParOf" srcId="{530079CF-702C-4C0B-93F2-6573370F6326}" destId="{AA6C9F72-4241-4BAB-8A46-B3E859492BD4}" srcOrd="2" destOrd="0" presId="urn:microsoft.com/office/officeart/2008/layout/LinedList"/>
    <dgm:cxn modelId="{840D0C58-702A-4542-B4DC-099FCE5CB7A5}" type="presParOf" srcId="{530079CF-702C-4C0B-93F2-6573370F6326}" destId="{467BE16E-A44E-49C8-9284-6CB78A20C487}" srcOrd="3" destOrd="0" presId="urn:microsoft.com/office/officeart/2008/layout/LinedList"/>
    <dgm:cxn modelId="{55BF8153-55CD-4ECC-A379-19396D8F29B6}" type="presParOf" srcId="{467BE16E-A44E-49C8-9284-6CB78A20C487}" destId="{86F515D7-5391-4EDC-BAC4-FD1BA46791DA}" srcOrd="0" destOrd="0" presId="urn:microsoft.com/office/officeart/2008/layout/LinedList"/>
    <dgm:cxn modelId="{9DB203AE-1554-458D-B2E7-8FF863F00320}" type="presParOf" srcId="{467BE16E-A44E-49C8-9284-6CB78A20C487}" destId="{9723B752-EA69-40BB-BAD7-A46E90EB7011}" srcOrd="1" destOrd="0" presId="urn:microsoft.com/office/officeart/2008/layout/LinedList"/>
    <dgm:cxn modelId="{702DC320-F943-45E9-A5D6-D4157B800B8D}" type="presParOf" srcId="{9723B752-EA69-40BB-BAD7-A46E90EB7011}" destId="{0BF59F58-7B15-407B-B14E-4E734B0C2ED9}" srcOrd="0" destOrd="0" presId="urn:microsoft.com/office/officeart/2008/layout/LinedList"/>
    <dgm:cxn modelId="{5E7DAEE9-78D5-4F8C-ABC6-6BC2D45FF9E7}" type="presParOf" srcId="{9723B752-EA69-40BB-BAD7-A46E90EB7011}" destId="{E7F64B04-D028-42A0-B07A-D4CFDF967754}" srcOrd="1" destOrd="0" presId="urn:microsoft.com/office/officeart/2008/layout/LinedList"/>
    <dgm:cxn modelId="{A338B4E1-D697-463D-8824-694CF35F0604}" type="presParOf" srcId="{E7F64B04-D028-42A0-B07A-D4CFDF967754}" destId="{5C593BCD-5521-4118-9C47-DFE6915119B5}" srcOrd="0" destOrd="0" presId="urn:microsoft.com/office/officeart/2008/layout/LinedList"/>
    <dgm:cxn modelId="{4FD96348-E580-4610-B548-305BD9420A77}" type="presParOf" srcId="{E7F64B04-D028-42A0-B07A-D4CFDF967754}" destId="{6A7D3D68-100C-4CD0-B54A-97A4355F6A3B}" srcOrd="1" destOrd="0" presId="urn:microsoft.com/office/officeart/2008/layout/LinedList"/>
    <dgm:cxn modelId="{0051820C-A0FB-4731-9EBC-E2F72F28E8D0}" type="presParOf" srcId="{E7F64B04-D028-42A0-B07A-D4CFDF967754}" destId="{9A700C24-4824-483E-92C9-A99FC54C20F1}" srcOrd="2" destOrd="0" presId="urn:microsoft.com/office/officeart/2008/layout/LinedList"/>
    <dgm:cxn modelId="{F168A02A-641F-4D90-9857-7F1CAF938679}" type="presParOf" srcId="{9A700C24-4824-483E-92C9-A99FC54C20F1}" destId="{BB04C063-BE04-436B-961D-9FC9A0CEA415}" srcOrd="0" destOrd="0" presId="urn:microsoft.com/office/officeart/2008/layout/LinedList"/>
    <dgm:cxn modelId="{B80C0611-A62E-422D-9B2E-6036EF6DF8B8}" type="presParOf" srcId="{BB04C063-BE04-436B-961D-9FC9A0CEA415}" destId="{029A1063-2B1E-4A4C-BD2B-74DD81450B4D}" srcOrd="0" destOrd="0" presId="urn:microsoft.com/office/officeart/2008/layout/LinedList"/>
    <dgm:cxn modelId="{D73BBB8F-C82C-4D1D-81EF-A4F1983D7338}" type="presParOf" srcId="{BB04C063-BE04-436B-961D-9FC9A0CEA415}" destId="{13EFA3B1-974E-43B3-AA48-3E3332952EDC}" srcOrd="1" destOrd="0" presId="urn:microsoft.com/office/officeart/2008/layout/LinedList"/>
    <dgm:cxn modelId="{C15E4765-5E86-4AF6-A0B7-F432D3009F6A}" type="presParOf" srcId="{BB04C063-BE04-436B-961D-9FC9A0CEA415}" destId="{29B2F2CA-B658-46A6-A78C-0898517FEDA1}" srcOrd="2" destOrd="0" presId="urn:microsoft.com/office/officeart/2008/layout/LinedList"/>
    <dgm:cxn modelId="{F71A32B9-46F9-4650-8F30-EEE7322BEE8D}" type="presParOf" srcId="{9A700C24-4824-483E-92C9-A99FC54C20F1}" destId="{CE1BB146-55EF-4A37-BE18-A763135F04C6}" srcOrd="1" destOrd="0" presId="urn:microsoft.com/office/officeart/2008/layout/LinedList"/>
    <dgm:cxn modelId="{5E76396E-A98A-43AF-A513-4EDF685DC561}" type="presParOf" srcId="{9A700C24-4824-483E-92C9-A99FC54C20F1}" destId="{AACBE3D3-CF9C-4858-9E48-79E204DA6EF7}" srcOrd="2" destOrd="0" presId="urn:microsoft.com/office/officeart/2008/layout/LinedList"/>
    <dgm:cxn modelId="{DF32EC31-8373-4D0F-BB1E-C31A335FA860}" type="presParOf" srcId="{AACBE3D3-CF9C-4858-9E48-79E204DA6EF7}" destId="{A37FCC53-BF07-435E-BDBD-8D8B0FA8616E}" srcOrd="0" destOrd="0" presId="urn:microsoft.com/office/officeart/2008/layout/LinedList"/>
    <dgm:cxn modelId="{49BB5E55-57A4-47BB-8527-18F2D95C78F1}" type="presParOf" srcId="{AACBE3D3-CF9C-4858-9E48-79E204DA6EF7}" destId="{3C125D1C-C2BD-47D6-BC4E-1D87B697D843}" srcOrd="1" destOrd="0" presId="urn:microsoft.com/office/officeart/2008/layout/LinedList"/>
    <dgm:cxn modelId="{6D7E963F-5155-47A3-9E76-DA345CABD3D0}" type="presParOf" srcId="{AACBE3D3-CF9C-4858-9E48-79E204DA6EF7}" destId="{082D5BA0-EB43-49DF-881F-D81A1BB60844}" srcOrd="2" destOrd="0" presId="urn:microsoft.com/office/officeart/2008/layout/LinedList"/>
    <dgm:cxn modelId="{5A410303-6B6C-49FB-86C0-6D9926FD32B5}" type="presParOf" srcId="{9A700C24-4824-483E-92C9-A99FC54C20F1}" destId="{D7B519AF-622E-4812-B6E9-5A2AB591563B}" srcOrd="3" destOrd="0" presId="urn:microsoft.com/office/officeart/2008/layout/LinedList"/>
    <dgm:cxn modelId="{F358BFFD-6268-4D51-8951-9ED4DE77D3D7}" type="presParOf" srcId="{9A700C24-4824-483E-92C9-A99FC54C20F1}" destId="{61227BF9-01E3-4F29-B32F-6B059EA20F2E}" srcOrd="4" destOrd="0" presId="urn:microsoft.com/office/officeart/2008/layout/LinedList"/>
    <dgm:cxn modelId="{5A00482A-EEA2-4342-B839-F64C40B135FE}" type="presParOf" srcId="{61227BF9-01E3-4F29-B32F-6B059EA20F2E}" destId="{05ACA31B-306B-43E0-B15A-5D56F77C2220}" srcOrd="0" destOrd="0" presId="urn:microsoft.com/office/officeart/2008/layout/LinedList"/>
    <dgm:cxn modelId="{67703181-5C60-477C-B1A1-C1E63C9153CE}" type="presParOf" srcId="{61227BF9-01E3-4F29-B32F-6B059EA20F2E}" destId="{295129F2-4A0B-4C92-8484-652D4E820A10}" srcOrd="1" destOrd="0" presId="urn:microsoft.com/office/officeart/2008/layout/LinedList"/>
    <dgm:cxn modelId="{EF96FED5-F4C3-40AF-971A-A30FDCEC5611}" type="presParOf" srcId="{61227BF9-01E3-4F29-B32F-6B059EA20F2E}" destId="{E2D69461-24F7-4445-92A9-7B4341175673}" srcOrd="2" destOrd="0" presId="urn:microsoft.com/office/officeart/2008/layout/LinedList"/>
    <dgm:cxn modelId="{F25F5F94-4603-4DB0-8499-83F3140360A2}" type="presParOf" srcId="{9723B752-EA69-40BB-BAD7-A46E90EB7011}" destId="{19CCB144-4D4A-46D2-8844-43A45C954905}" srcOrd="2" destOrd="0" presId="urn:microsoft.com/office/officeart/2008/layout/LinedList"/>
    <dgm:cxn modelId="{2F86C79A-69F9-4D65-B26E-CCE7C065EFEA}" type="presParOf" srcId="{9723B752-EA69-40BB-BAD7-A46E90EB7011}" destId="{BDB0D379-4C56-4F72-9B1D-3A5D5A765C34}" srcOrd="3" destOrd="0" presId="urn:microsoft.com/office/officeart/2008/layout/LinedList"/>
    <dgm:cxn modelId="{619CD7AC-93E3-4CCB-9784-2828CB280979}" type="presParOf" srcId="{9723B752-EA69-40BB-BAD7-A46E90EB7011}" destId="{7FE1B673-7898-48C0-91C7-688A450EB37E}" srcOrd="4" destOrd="0" presId="urn:microsoft.com/office/officeart/2008/layout/LinedList"/>
    <dgm:cxn modelId="{16030105-D499-4122-ADF9-4FA82B05DCF1}" type="presParOf" srcId="{7FE1B673-7898-48C0-91C7-688A450EB37E}" destId="{8208DCB9-F452-49B5-9486-FF9EFACE0082}" srcOrd="0" destOrd="0" presId="urn:microsoft.com/office/officeart/2008/layout/LinedList"/>
    <dgm:cxn modelId="{61687969-9836-4B5A-B0DC-C4D05CEB7C4A}" type="presParOf" srcId="{7FE1B673-7898-48C0-91C7-688A450EB37E}" destId="{50DE38C2-1133-4E35-BCA4-9A1BAD57FED5}" srcOrd="1" destOrd="0" presId="urn:microsoft.com/office/officeart/2008/layout/LinedList"/>
    <dgm:cxn modelId="{7426916B-8BB5-4E82-A765-ACA17659E5C8}" type="presParOf" srcId="{7FE1B673-7898-48C0-91C7-688A450EB37E}" destId="{D406D3A6-AE5D-42ED-83A7-8557801F3442}" srcOrd="2" destOrd="0" presId="urn:microsoft.com/office/officeart/2008/layout/LinedList"/>
    <dgm:cxn modelId="{F2856CA5-8EC7-4FDD-85FF-43486AB69443}" type="presParOf" srcId="{D406D3A6-AE5D-42ED-83A7-8557801F3442}" destId="{1DACA85B-2ADE-4BCF-8571-23E6B0837F27}" srcOrd="0" destOrd="0" presId="urn:microsoft.com/office/officeart/2008/layout/LinedList"/>
    <dgm:cxn modelId="{D2A519D7-1789-49DC-8851-B44DA4922F3A}" type="presParOf" srcId="{1DACA85B-2ADE-4BCF-8571-23E6B0837F27}" destId="{E3446A02-E66D-482D-A98E-A6EE2B37ACBD}" srcOrd="0" destOrd="0" presId="urn:microsoft.com/office/officeart/2008/layout/LinedList"/>
    <dgm:cxn modelId="{078D37EF-F755-4857-BFE5-B4FC51CAFBFD}" type="presParOf" srcId="{1DACA85B-2ADE-4BCF-8571-23E6B0837F27}" destId="{01506104-C05B-4A06-B5E8-9AB8207ADBDA}" srcOrd="1" destOrd="0" presId="urn:microsoft.com/office/officeart/2008/layout/LinedList"/>
    <dgm:cxn modelId="{15F70D2D-E0DE-48D6-84E1-6AEEC94EF0BC}" type="presParOf" srcId="{1DACA85B-2ADE-4BCF-8571-23E6B0837F27}" destId="{8CB21DD1-AA26-44BC-AFBB-23450F643706}" srcOrd="2" destOrd="0" presId="urn:microsoft.com/office/officeart/2008/layout/LinedList"/>
    <dgm:cxn modelId="{CD0067A8-8B80-4A1E-BE5A-E9F0CF0B6F70}" type="presParOf" srcId="{D406D3A6-AE5D-42ED-83A7-8557801F3442}" destId="{496F9F72-588A-429B-BBE4-ADDDBD1BE95C}" srcOrd="1" destOrd="0" presId="urn:microsoft.com/office/officeart/2008/layout/LinedList"/>
    <dgm:cxn modelId="{5A048FAF-0BCB-4DCD-A853-BCE91F9C58B7}" type="presParOf" srcId="{D406D3A6-AE5D-42ED-83A7-8557801F3442}" destId="{96150BCB-A7A5-4F28-99DC-4F32055601AA}" srcOrd="2" destOrd="0" presId="urn:microsoft.com/office/officeart/2008/layout/LinedList"/>
    <dgm:cxn modelId="{2F243CEE-3B3E-477D-8E12-91DE07B8CE54}" type="presParOf" srcId="{96150BCB-A7A5-4F28-99DC-4F32055601AA}" destId="{ED987BC4-ED7D-4A58-93F0-B8A6A28B2E84}" srcOrd="0" destOrd="0" presId="urn:microsoft.com/office/officeart/2008/layout/LinedList"/>
    <dgm:cxn modelId="{69898410-362B-4BDB-9CDD-38FADC30A1C5}" type="presParOf" srcId="{96150BCB-A7A5-4F28-99DC-4F32055601AA}" destId="{22E55172-535E-41EF-A409-A2CE48490F47}" srcOrd="1" destOrd="0" presId="urn:microsoft.com/office/officeart/2008/layout/LinedList"/>
    <dgm:cxn modelId="{EFA96998-1146-48B2-9C6A-5559F930EE99}" type="presParOf" srcId="{96150BCB-A7A5-4F28-99DC-4F32055601AA}" destId="{D360F3EB-43C6-4745-B4B4-A3BC16B43D19}" srcOrd="2" destOrd="0" presId="urn:microsoft.com/office/officeart/2008/layout/LinedList"/>
    <dgm:cxn modelId="{B4302ED1-EBC8-4CBD-AA34-863B7278EADF}" type="presParOf" srcId="{D406D3A6-AE5D-42ED-83A7-8557801F3442}" destId="{2CC47CDC-899C-4093-B469-729397C61674}" srcOrd="3" destOrd="0" presId="urn:microsoft.com/office/officeart/2008/layout/LinedList"/>
    <dgm:cxn modelId="{E378A2D9-FBEF-45C3-8CAF-B726C8590AAB}" type="presParOf" srcId="{D406D3A6-AE5D-42ED-83A7-8557801F3442}" destId="{30CAF5CF-4872-4A18-A7E5-52A37A593A1A}" srcOrd="4" destOrd="0" presId="urn:microsoft.com/office/officeart/2008/layout/LinedList"/>
    <dgm:cxn modelId="{85C81D75-0E15-4CA5-B0C7-563DD3005BFF}" type="presParOf" srcId="{30CAF5CF-4872-4A18-A7E5-52A37A593A1A}" destId="{33054E01-0AF9-4C4F-A4F7-FFD012A8FFD7}" srcOrd="0" destOrd="0" presId="urn:microsoft.com/office/officeart/2008/layout/LinedList"/>
    <dgm:cxn modelId="{08A76F96-E875-40B9-AB4C-6EB592681E36}" type="presParOf" srcId="{30CAF5CF-4872-4A18-A7E5-52A37A593A1A}" destId="{AA1F1BD3-BE07-43E4-9172-BDEDEA89D05F}" srcOrd="1" destOrd="0" presId="urn:microsoft.com/office/officeart/2008/layout/LinedList"/>
    <dgm:cxn modelId="{6CBDA1F6-D9D9-4EF4-ABC5-814876FB2D4E}" type="presParOf" srcId="{30CAF5CF-4872-4A18-A7E5-52A37A593A1A}" destId="{CB0F94C0-F106-4582-ACE5-8514F50A6B2C}" srcOrd="2" destOrd="0" presId="urn:microsoft.com/office/officeart/2008/layout/LinedList"/>
    <dgm:cxn modelId="{35AFBBF6-17C8-4D93-B1DC-AAF0088AFCF5}" type="presParOf" srcId="{9723B752-EA69-40BB-BAD7-A46E90EB7011}" destId="{E60F59E0-1684-4F71-83F7-212972EC045C}" srcOrd="5" destOrd="0" presId="urn:microsoft.com/office/officeart/2008/layout/LinedList"/>
    <dgm:cxn modelId="{462224AD-3C12-4A4D-AE0D-6D49B15C3ABE}" type="presParOf" srcId="{9723B752-EA69-40BB-BAD7-A46E90EB7011}" destId="{31848404-DA6B-4C19-B696-FA0B474B8233}" srcOrd="6" destOrd="0" presId="urn:microsoft.com/office/officeart/2008/layout/LinedList"/>
    <dgm:cxn modelId="{4A32B679-0D07-419A-8EF8-F62604E7BF23}" type="presParOf" srcId="{9723B752-EA69-40BB-BAD7-A46E90EB7011}" destId="{669591DB-8E48-4E13-9BF3-26D43EF8C979}" srcOrd="7" destOrd="0" presId="urn:microsoft.com/office/officeart/2008/layout/LinedList"/>
    <dgm:cxn modelId="{7E0D9F8E-8485-4857-A914-BF98E5EA0BD5}" type="presParOf" srcId="{669591DB-8E48-4E13-9BF3-26D43EF8C979}" destId="{BA7F852D-EC88-4D44-949B-F2DCC035C1BA}" srcOrd="0" destOrd="0" presId="urn:microsoft.com/office/officeart/2008/layout/LinedList"/>
    <dgm:cxn modelId="{075085BA-C195-411D-9F4F-D6DDCB3A78C6}" type="presParOf" srcId="{669591DB-8E48-4E13-9BF3-26D43EF8C979}" destId="{1DE29945-A519-4DA6-A55F-498C1BC0B458}" srcOrd="1" destOrd="0" presId="urn:microsoft.com/office/officeart/2008/layout/LinedList"/>
    <dgm:cxn modelId="{7CA47499-C606-4D4C-A25A-10377E494D98}" type="presParOf" srcId="{669591DB-8E48-4E13-9BF3-26D43EF8C979}" destId="{B85BBD86-59D7-4E80-8D0C-A6C49FECC4B9}" srcOrd="2" destOrd="0" presId="urn:microsoft.com/office/officeart/2008/layout/LinedList"/>
    <dgm:cxn modelId="{B60BB57A-0EFC-4903-B949-7550318AA5B5}" type="presParOf" srcId="{B85BBD86-59D7-4E80-8D0C-A6C49FECC4B9}" destId="{12C38554-1D48-4D95-B1E2-11D7E46A6802}" srcOrd="0" destOrd="0" presId="urn:microsoft.com/office/officeart/2008/layout/LinedList"/>
    <dgm:cxn modelId="{9B46E2FA-5918-45AD-81A5-7ABCD1E5AFE4}" type="presParOf" srcId="{12C38554-1D48-4D95-B1E2-11D7E46A6802}" destId="{139AB776-5030-44BF-9431-F204EDB40B76}" srcOrd="0" destOrd="0" presId="urn:microsoft.com/office/officeart/2008/layout/LinedList"/>
    <dgm:cxn modelId="{D1FB2CA2-DC67-4646-BC77-09EB83315FF8}" type="presParOf" srcId="{12C38554-1D48-4D95-B1E2-11D7E46A6802}" destId="{CF689DD5-5808-48BF-801A-594FA8A564B8}" srcOrd="1" destOrd="0" presId="urn:microsoft.com/office/officeart/2008/layout/LinedList"/>
    <dgm:cxn modelId="{14D4FF2F-29FA-4D2C-81D9-31B0D567E5AB}" type="presParOf" srcId="{12C38554-1D48-4D95-B1E2-11D7E46A6802}" destId="{ACBD674A-C663-485C-8917-D23BD19F3DD0}" srcOrd="2" destOrd="0" presId="urn:microsoft.com/office/officeart/2008/layout/LinedList"/>
    <dgm:cxn modelId="{223EA267-5C71-451D-8FC7-43AA8BF3EAF8}" type="presParOf" srcId="{B85BBD86-59D7-4E80-8D0C-A6C49FECC4B9}" destId="{9D50391B-59BA-408C-9CF2-FEED523BEEC8}" srcOrd="1" destOrd="0" presId="urn:microsoft.com/office/officeart/2008/layout/LinedList"/>
    <dgm:cxn modelId="{6D1A1292-FC55-4627-8C22-06EDE9A0FFE1}" type="presParOf" srcId="{B85BBD86-59D7-4E80-8D0C-A6C49FECC4B9}" destId="{D63798B0-7DB1-4BE0-B4DC-742E4CBA3F5D}" srcOrd="2" destOrd="0" presId="urn:microsoft.com/office/officeart/2008/layout/LinedList"/>
    <dgm:cxn modelId="{6E4C3E59-09AD-4B87-BDF1-7690AEA1600F}" type="presParOf" srcId="{D63798B0-7DB1-4BE0-B4DC-742E4CBA3F5D}" destId="{55DD93E6-9806-4409-A3AA-B234502684FA}" srcOrd="0" destOrd="0" presId="urn:microsoft.com/office/officeart/2008/layout/LinedList"/>
    <dgm:cxn modelId="{53193C5D-416B-4EA0-8137-804FC9789DF9}" type="presParOf" srcId="{D63798B0-7DB1-4BE0-B4DC-742E4CBA3F5D}" destId="{23155573-DA8B-426A-B0D4-628C6A00E5C7}" srcOrd="1" destOrd="0" presId="urn:microsoft.com/office/officeart/2008/layout/LinedList"/>
    <dgm:cxn modelId="{D2E934F7-A449-43CA-B423-4682192CF4CA}" type="presParOf" srcId="{D63798B0-7DB1-4BE0-B4DC-742E4CBA3F5D}" destId="{E524D12F-65E6-4203-AB91-4520E7BD0924}" srcOrd="2" destOrd="0" presId="urn:microsoft.com/office/officeart/2008/layout/LinedList"/>
    <dgm:cxn modelId="{9EAAEF88-F3ED-4BEC-AE97-069A6949DBD4}" type="presParOf" srcId="{9723B752-EA69-40BB-BAD7-A46E90EB7011}" destId="{57583794-3EFC-4334-AB3A-592CAD6FFE90}" srcOrd="8" destOrd="0" presId="urn:microsoft.com/office/officeart/2008/layout/LinedList"/>
    <dgm:cxn modelId="{534AD71B-AD4D-4DAC-AFFC-C7DB7906D101}" type="presParOf" srcId="{9723B752-EA69-40BB-BAD7-A46E90EB7011}" destId="{02E5DD5E-0E09-4195-982A-24B6143B3D1C}" srcOrd="9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C36F7-E6F7-4805-BCDE-088C81127DED}">
      <dsp:nvSpPr>
        <dsp:cNvPr id="0" name=""/>
        <dsp:cNvSpPr/>
      </dsp:nvSpPr>
      <dsp:spPr>
        <a:xfrm rot="5400000">
          <a:off x="-273346" y="273346"/>
          <a:ext cx="1822311" cy="1275618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>
              <a:latin typeface="Gill Sans MT" panose="020B0502020104020203" pitchFamily="34" charset="-18"/>
            </a:rPr>
            <a:t>PŘEDINVESTIČNÍ</a:t>
          </a:r>
          <a:endParaRPr lang="en-US" sz="1300" kern="1200" dirty="0">
            <a:latin typeface="Gill Sans MT" panose="020B0502020104020203" pitchFamily="34" charset="-18"/>
          </a:endParaRPr>
        </a:p>
      </dsp:txBody>
      <dsp:txXfrm rot="-5400000">
        <a:off x="1" y="637808"/>
        <a:ext cx="1275618" cy="546693"/>
      </dsp:txXfrm>
    </dsp:sp>
    <dsp:sp modelId="{4E034EF5-C7F6-4801-A3B3-7ADA0DBE014F}">
      <dsp:nvSpPr>
        <dsp:cNvPr id="0" name=""/>
        <dsp:cNvSpPr/>
      </dsp:nvSpPr>
      <dsp:spPr>
        <a:xfrm rot="5400000">
          <a:off x="3219831" y="-1943395"/>
          <a:ext cx="1184502" cy="5072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kern="1200" dirty="0" smtClean="0">
              <a:latin typeface="Gill Sans MT" panose="020B0502020104020203" pitchFamily="34" charset="-18"/>
            </a:rPr>
            <a:t>IDENTIFIKACE MOŽNÝCH PROJEKTŮ (VARIANT)</a:t>
          </a:r>
          <a:endParaRPr lang="en-US" sz="1000" kern="1200" dirty="0">
            <a:latin typeface="Gill Sans MT" panose="020B0502020104020203" pitchFamily="34" charset="-18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kern="1200" dirty="0" smtClean="0">
              <a:latin typeface="Gill Sans MT" panose="020B0502020104020203" pitchFamily="34" charset="-18"/>
            </a:rPr>
            <a:t>PŘEDBĚŽNÝ VÝBĚR PROJEKTŮ (VARIANTY)</a:t>
          </a:r>
          <a:endParaRPr lang="en-US" sz="1000" kern="1200" dirty="0">
            <a:latin typeface="Gill Sans MT" panose="020B0502020104020203" pitchFamily="34" charset="-18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kern="1200" dirty="0" smtClean="0">
              <a:latin typeface="Gill Sans MT" panose="020B0502020104020203" pitchFamily="34" charset="-18"/>
            </a:rPr>
            <a:t>PŘÍPRAVA A POSOUZENÍ DANÉHO PROJEKTU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 rot="-5400000">
        <a:off x="1275618" y="58641"/>
        <a:ext cx="5015106" cy="1068856"/>
      </dsp:txXfrm>
    </dsp:sp>
    <dsp:sp modelId="{7348450F-FE7E-4FA9-9066-01F3E310DDA1}">
      <dsp:nvSpPr>
        <dsp:cNvPr id="0" name=""/>
        <dsp:cNvSpPr/>
      </dsp:nvSpPr>
      <dsp:spPr>
        <a:xfrm rot="5400000">
          <a:off x="-273346" y="1903669"/>
          <a:ext cx="1822311" cy="1275618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9546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95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>
              <a:latin typeface="Gill Sans MT" panose="020B0502020104020203" pitchFamily="34" charset="-18"/>
            </a:rPr>
            <a:t>INVESTIČNÍ</a:t>
          </a:r>
          <a:endParaRPr lang="en-US" sz="1300" kern="1200" dirty="0">
            <a:latin typeface="Gill Sans MT" panose="020B0502020104020203" pitchFamily="34" charset="-18"/>
          </a:endParaRPr>
        </a:p>
      </dsp:txBody>
      <dsp:txXfrm rot="-5400000">
        <a:off x="1" y="2268131"/>
        <a:ext cx="1275618" cy="546693"/>
      </dsp:txXfrm>
    </dsp:sp>
    <dsp:sp modelId="{00228E39-D482-489C-A684-3AF3FBED7455}">
      <dsp:nvSpPr>
        <dsp:cNvPr id="0" name=""/>
        <dsp:cNvSpPr/>
      </dsp:nvSpPr>
      <dsp:spPr>
        <a:xfrm rot="5400000">
          <a:off x="3194213" y="-313070"/>
          <a:ext cx="1184502" cy="5072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cs-CZ" sz="1000" kern="1200" dirty="0" smtClean="0">
              <a:latin typeface="Gill Sans MT" panose="020B0502020104020203" pitchFamily="34" charset="-18"/>
            </a:rPr>
            <a:t>   ZPRACOVÁNÍ </a:t>
          </a:r>
          <a:r>
            <a:rPr lang="cs-CZ" sz="1000" kern="1200" smtClean="0">
              <a:latin typeface="Gill Sans MT" panose="020B0502020104020203" pitchFamily="34" charset="-18"/>
            </a:rPr>
            <a:t>REALIZAČNÍ DOKUMENTACE</a:t>
          </a:r>
          <a:endParaRPr lang="en-US" sz="1000" kern="1200" dirty="0">
            <a:latin typeface="Gill Sans MT" panose="020B0502020104020203" pitchFamily="34" charset="-18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cs-CZ" sz="1000" kern="1200" dirty="0" smtClean="0">
              <a:latin typeface="Gill Sans MT" panose="020B0502020104020203" pitchFamily="34" charset="-18"/>
            </a:rPr>
            <a:t>   KONTRAKCE DODÁVEK</a:t>
          </a:r>
          <a:endParaRPr lang="en-US" sz="1000" kern="1200" dirty="0" smtClean="0">
            <a:latin typeface="Gill Sans MT" panose="020B0502020104020203" pitchFamily="34" charset="-18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cs-CZ" sz="1000" kern="1200" dirty="0" smtClean="0">
              <a:latin typeface="Gill Sans MT" panose="020B0502020104020203" pitchFamily="34" charset="-18"/>
            </a:rPr>
            <a:t>   REALIZAC EPROJEKTU</a:t>
          </a:r>
          <a:endParaRPr lang="en-US" sz="1000" kern="1200" dirty="0" smtClean="0">
            <a:latin typeface="Gill Sans MT" panose="020B0502020104020203" pitchFamily="34" charset="-18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cs-CZ" sz="1000" kern="1200" dirty="0" smtClean="0">
              <a:latin typeface="Gill Sans MT" panose="020B0502020104020203" pitchFamily="34" charset="-18"/>
            </a:rPr>
            <a:t>   POVĚŘOVÁNÍ A PŘEJÍMKA PROJEKTU</a:t>
          </a:r>
          <a:endParaRPr lang="en-US" sz="1000" kern="1200" dirty="0" smtClean="0">
            <a:latin typeface="Gill Sans MT" panose="020B0502020104020203" pitchFamily="34" charset="-18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US" sz="1000" kern="1200" dirty="0" smtClean="0">
            <a:latin typeface="Gill Sans MT" panose="020B0502020104020203" pitchFamily="34" charset="-18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US" sz="1000" kern="1200" dirty="0" smtClean="0">
            <a:latin typeface="Gill Sans MT" panose="020B0502020104020203" pitchFamily="34" charset="-18"/>
          </a:endParaRPr>
        </a:p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>
            <a:latin typeface="Gill Sans MT" panose="020B0502020104020203" pitchFamily="34" charset="-18"/>
          </a:endParaRPr>
        </a:p>
      </dsp:txBody>
      <dsp:txXfrm rot="-5400000">
        <a:off x="1250000" y="1688966"/>
        <a:ext cx="5015106" cy="1068856"/>
      </dsp:txXfrm>
    </dsp:sp>
    <dsp:sp modelId="{DD179DA0-9CD6-4EA9-8F2F-FB46DAF7FA31}">
      <dsp:nvSpPr>
        <dsp:cNvPr id="0" name=""/>
        <dsp:cNvSpPr/>
      </dsp:nvSpPr>
      <dsp:spPr>
        <a:xfrm rot="5400000">
          <a:off x="-273346" y="3534814"/>
          <a:ext cx="1822311" cy="1275618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>
              <a:latin typeface="Gill Sans MT" panose="020B0502020104020203" pitchFamily="34" charset="-18"/>
            </a:rPr>
            <a:t>PROVOZNÍ</a:t>
          </a:r>
          <a:endParaRPr lang="en-US" sz="1300" kern="1200" dirty="0">
            <a:latin typeface="Gill Sans MT" panose="020B0502020104020203" pitchFamily="34" charset="-18"/>
          </a:endParaRPr>
        </a:p>
      </dsp:txBody>
      <dsp:txXfrm rot="-5400000">
        <a:off x="1" y="3899276"/>
        <a:ext cx="1275618" cy="546693"/>
      </dsp:txXfrm>
    </dsp:sp>
    <dsp:sp modelId="{39D513AE-B9B4-4805-B62A-32C68047829E}">
      <dsp:nvSpPr>
        <dsp:cNvPr id="0" name=""/>
        <dsp:cNvSpPr/>
      </dsp:nvSpPr>
      <dsp:spPr>
        <a:xfrm rot="5400000">
          <a:off x="3219831" y="1317253"/>
          <a:ext cx="1184502" cy="5072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kern="1200" dirty="0" smtClean="0">
              <a:latin typeface="Gill Sans MT" panose="020B0502020104020203" pitchFamily="34" charset="-18"/>
            </a:rPr>
            <a:t>NÁBĚH PROVOZU</a:t>
          </a:r>
          <a:endParaRPr lang="en-US" sz="1000" kern="1200" dirty="0">
            <a:latin typeface="Gill Sans MT" panose="020B0502020104020203" pitchFamily="34" charset="-18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kern="1200" dirty="0" smtClean="0">
              <a:latin typeface="Gill Sans MT" panose="020B0502020104020203" pitchFamily="34" charset="-18"/>
            </a:rPr>
            <a:t>UDRŽOVÁNÍ PROVOZU</a:t>
          </a:r>
          <a:endParaRPr lang="en-US" sz="1000" kern="1200" dirty="0">
            <a:latin typeface="Gill Sans MT" panose="020B0502020104020203" pitchFamily="34" charset="-18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kern="1200" dirty="0" smtClean="0">
              <a:latin typeface="Gill Sans MT" panose="020B0502020104020203" pitchFamily="34" charset="-18"/>
            </a:rPr>
            <a:t>ROZŠIŘOVÁNÍ PROVOZU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 rot="-5400000">
        <a:off x="1275618" y="3319290"/>
        <a:ext cx="5015106" cy="10688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7822B-547B-4C5A-B0B1-C4A164D029C2}">
      <dsp:nvSpPr>
        <dsp:cNvPr id="0" name=""/>
        <dsp:cNvSpPr/>
      </dsp:nvSpPr>
      <dsp:spPr>
        <a:xfrm>
          <a:off x="0" y="0"/>
          <a:ext cx="11087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4946F-0362-415E-95CA-6064017162AB}">
      <dsp:nvSpPr>
        <dsp:cNvPr id="0" name=""/>
        <dsp:cNvSpPr/>
      </dsp:nvSpPr>
      <dsp:spPr>
        <a:xfrm>
          <a:off x="0" y="0"/>
          <a:ext cx="3056670" cy="273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Gill Sans MT" panose="020B0502020104020203" pitchFamily="34" charset="-18"/>
            </a:rPr>
            <a:t>HODNOTA FINANČNÍ ŽIVOTASCHOPNOSTI</a:t>
          </a:r>
          <a:endParaRPr lang="en-US" sz="2000" b="1" kern="1200" dirty="0">
            <a:latin typeface="Gill Sans MT" panose="020B0502020104020203" pitchFamily="34" charset="-18"/>
          </a:endParaRPr>
        </a:p>
      </dsp:txBody>
      <dsp:txXfrm>
        <a:off x="0" y="0"/>
        <a:ext cx="3056670" cy="2732450"/>
      </dsp:txXfrm>
    </dsp:sp>
    <dsp:sp modelId="{F31969BC-1078-4C16-A0D7-6A00ED6C44DE}">
      <dsp:nvSpPr>
        <dsp:cNvPr id="0" name=""/>
        <dsp:cNvSpPr/>
      </dsp:nvSpPr>
      <dsp:spPr>
        <a:xfrm>
          <a:off x="3207072" y="42694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ANALÝZA LIKVIDITY</a:t>
          </a:r>
          <a:endParaRPr lang="en-US" sz="25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3207072" y="42694"/>
        <a:ext cx="3860319" cy="853890"/>
      </dsp:txXfrm>
    </dsp:sp>
    <dsp:sp modelId="{F552B506-DD53-41EE-B876-62E90F1071BD}">
      <dsp:nvSpPr>
        <dsp:cNvPr id="0" name=""/>
        <dsp:cNvSpPr/>
      </dsp:nvSpPr>
      <dsp:spPr>
        <a:xfrm>
          <a:off x="3056670" y="896585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FB89D-3EFA-4B37-BABE-9CF0167DE04B}">
      <dsp:nvSpPr>
        <dsp:cNvPr id="0" name=""/>
        <dsp:cNvSpPr/>
      </dsp:nvSpPr>
      <dsp:spPr>
        <a:xfrm>
          <a:off x="3207072" y="939279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STRUKTURY KAPITÁLU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07072" y="939279"/>
        <a:ext cx="3860319" cy="853890"/>
      </dsp:txXfrm>
    </dsp:sp>
    <dsp:sp modelId="{E7945E3E-A088-49F7-B537-036A23457A30}">
      <dsp:nvSpPr>
        <dsp:cNvPr id="0" name=""/>
        <dsp:cNvSpPr/>
      </dsp:nvSpPr>
      <dsp:spPr>
        <a:xfrm>
          <a:off x="3056670" y="1793170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CD612-623C-4C09-BEF3-8896E0AF9791}">
      <dsp:nvSpPr>
        <dsp:cNvPr id="0" name=""/>
        <dsp:cNvSpPr/>
      </dsp:nvSpPr>
      <dsp:spPr>
        <a:xfrm>
          <a:off x="3207072" y="1835865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FINANČNÍ UKAZATELE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07072" y="1835865"/>
        <a:ext cx="3860319" cy="853890"/>
      </dsp:txXfrm>
    </dsp:sp>
    <dsp:sp modelId="{F3B6DCB0-CF2B-43DB-AB4F-4B076733DC77}">
      <dsp:nvSpPr>
        <dsp:cNvPr id="0" name=""/>
        <dsp:cNvSpPr/>
      </dsp:nvSpPr>
      <dsp:spPr>
        <a:xfrm>
          <a:off x="3056670" y="2583438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C9F72-4241-4BAB-8A46-B3E859492BD4}">
      <dsp:nvSpPr>
        <dsp:cNvPr id="0" name=""/>
        <dsp:cNvSpPr/>
      </dsp:nvSpPr>
      <dsp:spPr>
        <a:xfrm>
          <a:off x="0" y="2732450"/>
          <a:ext cx="11087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515D7-5391-4EDC-BAC4-FD1BA46791DA}">
      <dsp:nvSpPr>
        <dsp:cNvPr id="0" name=""/>
        <dsp:cNvSpPr/>
      </dsp:nvSpPr>
      <dsp:spPr>
        <a:xfrm>
          <a:off x="0" y="2732450"/>
          <a:ext cx="3090928" cy="273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Gill Sans MT" panose="020B0502020104020203" pitchFamily="34" charset="-18"/>
            </a:rPr>
            <a:t>HLEDISKO EFEKTIVNOSTI PROJEKTU JAKO INVESTICE</a:t>
          </a:r>
          <a:endParaRPr lang="en-US" sz="2000" b="1" kern="1200" dirty="0">
            <a:latin typeface="Gill Sans MT" panose="020B0502020104020203" pitchFamily="34" charset="-18"/>
          </a:endParaRPr>
        </a:p>
      </dsp:txBody>
      <dsp:txXfrm>
        <a:off x="0" y="2732450"/>
        <a:ext cx="3090928" cy="2732450"/>
      </dsp:txXfrm>
    </dsp:sp>
    <dsp:sp modelId="{6A7D3D68-100C-4CD0-B54A-97A4355F6A3B}">
      <dsp:nvSpPr>
        <dsp:cNvPr id="0" name=""/>
        <dsp:cNvSpPr/>
      </dsp:nvSpPr>
      <dsp:spPr>
        <a:xfrm>
          <a:off x="3240681" y="2775145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STATICKÉ PARAMETRY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2775145"/>
        <a:ext cx="3843643" cy="853890"/>
      </dsp:txXfrm>
    </dsp:sp>
    <dsp:sp modelId="{13EFA3B1-974E-43B3-AA48-3E3332952EDC}">
      <dsp:nvSpPr>
        <dsp:cNvPr id="0" name=""/>
        <dsp:cNvSpPr/>
      </dsp:nvSpPr>
      <dsp:spPr>
        <a:xfrm>
          <a:off x="7234077" y="2775145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PROSTÉ MÍRY NÁVRATNOSTI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2775145"/>
        <a:ext cx="3843643" cy="284352"/>
      </dsp:txXfrm>
    </dsp:sp>
    <dsp:sp modelId="{CE1BB146-55EF-4A37-BE18-A763135F04C6}">
      <dsp:nvSpPr>
        <dsp:cNvPr id="0" name=""/>
        <dsp:cNvSpPr/>
      </dsp:nvSpPr>
      <dsp:spPr>
        <a:xfrm>
          <a:off x="7084324" y="3059497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25D1C-C2BD-47D6-BC4E-1D87B697D843}">
      <dsp:nvSpPr>
        <dsp:cNvPr id="0" name=""/>
        <dsp:cNvSpPr/>
      </dsp:nvSpPr>
      <dsp:spPr>
        <a:xfrm>
          <a:off x="7234077" y="3059497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DOBA NÁVRATNOSTI INVESTICE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059497"/>
        <a:ext cx="3843643" cy="284352"/>
      </dsp:txXfrm>
    </dsp:sp>
    <dsp:sp modelId="{D7B519AF-622E-4812-B6E9-5A2AB591563B}">
      <dsp:nvSpPr>
        <dsp:cNvPr id="0" name=""/>
        <dsp:cNvSpPr/>
      </dsp:nvSpPr>
      <dsp:spPr>
        <a:xfrm>
          <a:off x="7084324" y="3343849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129F2-4A0B-4C92-8484-652D4E820A10}">
      <dsp:nvSpPr>
        <dsp:cNvPr id="0" name=""/>
        <dsp:cNvSpPr/>
      </dsp:nvSpPr>
      <dsp:spPr>
        <a:xfrm>
          <a:off x="7234077" y="3343849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UKAZATELE EFEKTIVNOSTI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343849"/>
        <a:ext cx="3843643" cy="284352"/>
      </dsp:txXfrm>
    </dsp:sp>
    <dsp:sp modelId="{19CCB144-4D4A-46D2-8844-43A45C954905}">
      <dsp:nvSpPr>
        <dsp:cNvPr id="0" name=""/>
        <dsp:cNvSpPr/>
      </dsp:nvSpPr>
      <dsp:spPr>
        <a:xfrm>
          <a:off x="3090928" y="3629035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E38C2-1133-4E35-BCA4-9A1BAD57FED5}">
      <dsp:nvSpPr>
        <dsp:cNvPr id="0" name=""/>
        <dsp:cNvSpPr/>
      </dsp:nvSpPr>
      <dsp:spPr>
        <a:xfrm>
          <a:off x="3240681" y="3671730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DOBA NÁVRATNOSTI INVESTICE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3671730"/>
        <a:ext cx="3843643" cy="853890"/>
      </dsp:txXfrm>
    </dsp:sp>
    <dsp:sp modelId="{01506104-C05B-4A06-B5E8-9AB8207ADBDA}">
      <dsp:nvSpPr>
        <dsp:cNvPr id="0" name=""/>
        <dsp:cNvSpPr/>
      </dsp:nvSpPr>
      <dsp:spPr>
        <a:xfrm>
          <a:off x="7234077" y="3671730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ČISTÁ SOUČASNÁ HODNOTA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671730"/>
        <a:ext cx="3843643" cy="284352"/>
      </dsp:txXfrm>
    </dsp:sp>
    <dsp:sp modelId="{496F9F72-588A-429B-BBE4-ADDDBD1BE95C}">
      <dsp:nvSpPr>
        <dsp:cNvPr id="0" name=""/>
        <dsp:cNvSpPr/>
      </dsp:nvSpPr>
      <dsp:spPr>
        <a:xfrm>
          <a:off x="7084324" y="3956082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55172-535E-41EF-A409-A2CE48490F47}">
      <dsp:nvSpPr>
        <dsp:cNvPr id="0" name=""/>
        <dsp:cNvSpPr/>
      </dsp:nvSpPr>
      <dsp:spPr>
        <a:xfrm>
          <a:off x="7234077" y="3956082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VNITŘNÍ MÍRA VÝNOSNOSTI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956082"/>
        <a:ext cx="3843643" cy="284352"/>
      </dsp:txXfrm>
    </dsp:sp>
    <dsp:sp modelId="{2CC47CDC-899C-4093-B469-729397C61674}">
      <dsp:nvSpPr>
        <dsp:cNvPr id="0" name=""/>
        <dsp:cNvSpPr/>
      </dsp:nvSpPr>
      <dsp:spPr>
        <a:xfrm>
          <a:off x="7084324" y="4240434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F1BD3-BE07-43E4-9172-BDEDEA89D05F}">
      <dsp:nvSpPr>
        <dsp:cNvPr id="0" name=""/>
        <dsp:cNvSpPr/>
      </dsp:nvSpPr>
      <dsp:spPr>
        <a:xfrm>
          <a:off x="7234077" y="4240434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DOBA NÁVRATNOSTI INVESTICE</a:t>
          </a:r>
        </a:p>
      </dsp:txBody>
      <dsp:txXfrm>
        <a:off x="7234077" y="4240434"/>
        <a:ext cx="3843643" cy="284352"/>
      </dsp:txXfrm>
    </dsp:sp>
    <dsp:sp modelId="{E60F59E0-1684-4F71-83F7-212972EC045C}">
      <dsp:nvSpPr>
        <dsp:cNvPr id="0" name=""/>
        <dsp:cNvSpPr/>
      </dsp:nvSpPr>
      <dsp:spPr>
        <a:xfrm>
          <a:off x="3090928" y="4525621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29945-A519-4DA6-A55F-498C1BC0B458}">
      <dsp:nvSpPr>
        <dsp:cNvPr id="0" name=""/>
        <dsp:cNvSpPr/>
      </dsp:nvSpPr>
      <dsp:spPr>
        <a:xfrm>
          <a:off x="3240681" y="4568315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RIZIKA A NEJISTOTY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4568315"/>
        <a:ext cx="3843643" cy="853890"/>
      </dsp:txXfrm>
    </dsp:sp>
    <dsp:sp modelId="{CF689DD5-5808-48BF-801A-594FA8A564B8}">
      <dsp:nvSpPr>
        <dsp:cNvPr id="0" name=""/>
        <dsp:cNvSpPr/>
      </dsp:nvSpPr>
      <dsp:spPr>
        <a:xfrm>
          <a:off x="7234077" y="4568315"/>
          <a:ext cx="3843643" cy="4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PRÁH RENTABILITY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 (BOD ZVRATU)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4568315"/>
        <a:ext cx="3843643" cy="426945"/>
      </dsp:txXfrm>
    </dsp:sp>
    <dsp:sp modelId="{9D50391B-59BA-408C-9CF2-FEED523BEEC8}">
      <dsp:nvSpPr>
        <dsp:cNvPr id="0" name=""/>
        <dsp:cNvSpPr/>
      </dsp:nvSpPr>
      <dsp:spPr>
        <a:xfrm>
          <a:off x="7084324" y="4995261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55573-DA8B-426A-B0D4-628C6A00E5C7}">
      <dsp:nvSpPr>
        <dsp:cNvPr id="0" name=""/>
        <dsp:cNvSpPr/>
      </dsp:nvSpPr>
      <dsp:spPr>
        <a:xfrm>
          <a:off x="7234077" y="4995261"/>
          <a:ext cx="3843643" cy="4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ANALÝZA CITLIVOSTI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4995261"/>
        <a:ext cx="3843643" cy="426945"/>
      </dsp:txXfrm>
    </dsp:sp>
    <dsp:sp modelId="{57583794-3EFC-4334-AB3A-592CAD6FFE90}">
      <dsp:nvSpPr>
        <dsp:cNvPr id="0" name=""/>
        <dsp:cNvSpPr/>
      </dsp:nvSpPr>
      <dsp:spPr>
        <a:xfrm>
          <a:off x="3090928" y="5422206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7822B-547B-4C5A-B0B1-C4A164D029C2}">
      <dsp:nvSpPr>
        <dsp:cNvPr id="0" name=""/>
        <dsp:cNvSpPr/>
      </dsp:nvSpPr>
      <dsp:spPr>
        <a:xfrm>
          <a:off x="0" y="0"/>
          <a:ext cx="11087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4946F-0362-415E-95CA-6064017162AB}">
      <dsp:nvSpPr>
        <dsp:cNvPr id="0" name=""/>
        <dsp:cNvSpPr/>
      </dsp:nvSpPr>
      <dsp:spPr>
        <a:xfrm>
          <a:off x="0" y="0"/>
          <a:ext cx="3056670" cy="273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Gill Sans MT" panose="020B0502020104020203" pitchFamily="34" charset="-18"/>
            </a:rPr>
            <a:t>HODNOTA FINANČNÍ ŽIVOTASCHOPNOSTI</a:t>
          </a:r>
          <a:endParaRPr lang="en-US" sz="2000" b="1" kern="1200" dirty="0">
            <a:latin typeface="Gill Sans MT" panose="020B0502020104020203" pitchFamily="34" charset="-18"/>
          </a:endParaRPr>
        </a:p>
      </dsp:txBody>
      <dsp:txXfrm>
        <a:off x="0" y="0"/>
        <a:ext cx="3056670" cy="2732450"/>
      </dsp:txXfrm>
    </dsp:sp>
    <dsp:sp modelId="{F31969BC-1078-4C16-A0D7-6A00ED6C44DE}">
      <dsp:nvSpPr>
        <dsp:cNvPr id="0" name=""/>
        <dsp:cNvSpPr/>
      </dsp:nvSpPr>
      <dsp:spPr>
        <a:xfrm>
          <a:off x="3207072" y="42694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LIKVIDITY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07072" y="42694"/>
        <a:ext cx="3860319" cy="853890"/>
      </dsp:txXfrm>
    </dsp:sp>
    <dsp:sp modelId="{F552B506-DD53-41EE-B876-62E90F1071BD}">
      <dsp:nvSpPr>
        <dsp:cNvPr id="0" name=""/>
        <dsp:cNvSpPr/>
      </dsp:nvSpPr>
      <dsp:spPr>
        <a:xfrm>
          <a:off x="3056670" y="896585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FB89D-3EFA-4B37-BABE-9CF0167DE04B}">
      <dsp:nvSpPr>
        <dsp:cNvPr id="0" name=""/>
        <dsp:cNvSpPr/>
      </dsp:nvSpPr>
      <dsp:spPr>
        <a:xfrm>
          <a:off x="3207072" y="939279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ANALÝZA STRUKTURY KAPITÁLU</a:t>
          </a:r>
          <a:endParaRPr lang="en-US" sz="25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3207072" y="939279"/>
        <a:ext cx="3860319" cy="853890"/>
      </dsp:txXfrm>
    </dsp:sp>
    <dsp:sp modelId="{E7945E3E-A088-49F7-B537-036A23457A30}">
      <dsp:nvSpPr>
        <dsp:cNvPr id="0" name=""/>
        <dsp:cNvSpPr/>
      </dsp:nvSpPr>
      <dsp:spPr>
        <a:xfrm>
          <a:off x="3056670" y="1793170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CD612-623C-4C09-BEF3-8896E0AF9791}">
      <dsp:nvSpPr>
        <dsp:cNvPr id="0" name=""/>
        <dsp:cNvSpPr/>
      </dsp:nvSpPr>
      <dsp:spPr>
        <a:xfrm>
          <a:off x="3207072" y="1835865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FINANČNÍ UKAZATELE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07072" y="1835865"/>
        <a:ext cx="3860319" cy="853890"/>
      </dsp:txXfrm>
    </dsp:sp>
    <dsp:sp modelId="{F3B6DCB0-CF2B-43DB-AB4F-4B076733DC77}">
      <dsp:nvSpPr>
        <dsp:cNvPr id="0" name=""/>
        <dsp:cNvSpPr/>
      </dsp:nvSpPr>
      <dsp:spPr>
        <a:xfrm>
          <a:off x="3056670" y="2583438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C9F72-4241-4BAB-8A46-B3E859492BD4}">
      <dsp:nvSpPr>
        <dsp:cNvPr id="0" name=""/>
        <dsp:cNvSpPr/>
      </dsp:nvSpPr>
      <dsp:spPr>
        <a:xfrm>
          <a:off x="0" y="2732450"/>
          <a:ext cx="11087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515D7-5391-4EDC-BAC4-FD1BA46791DA}">
      <dsp:nvSpPr>
        <dsp:cNvPr id="0" name=""/>
        <dsp:cNvSpPr/>
      </dsp:nvSpPr>
      <dsp:spPr>
        <a:xfrm>
          <a:off x="0" y="2732450"/>
          <a:ext cx="3090928" cy="273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Gill Sans MT" panose="020B0502020104020203" pitchFamily="34" charset="-18"/>
            </a:rPr>
            <a:t>HLEDISKO EFEKTIVNOSTI PROJEKTU JAKO INVESTICE</a:t>
          </a:r>
          <a:endParaRPr lang="en-US" sz="2000" b="1" kern="1200" dirty="0">
            <a:latin typeface="Gill Sans MT" panose="020B0502020104020203" pitchFamily="34" charset="-18"/>
          </a:endParaRPr>
        </a:p>
      </dsp:txBody>
      <dsp:txXfrm>
        <a:off x="0" y="2732450"/>
        <a:ext cx="3090928" cy="2732450"/>
      </dsp:txXfrm>
    </dsp:sp>
    <dsp:sp modelId="{6A7D3D68-100C-4CD0-B54A-97A4355F6A3B}">
      <dsp:nvSpPr>
        <dsp:cNvPr id="0" name=""/>
        <dsp:cNvSpPr/>
      </dsp:nvSpPr>
      <dsp:spPr>
        <a:xfrm>
          <a:off x="3240681" y="2775145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STATICKÉ PARAMETRY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2775145"/>
        <a:ext cx="3843643" cy="853890"/>
      </dsp:txXfrm>
    </dsp:sp>
    <dsp:sp modelId="{13EFA3B1-974E-43B3-AA48-3E3332952EDC}">
      <dsp:nvSpPr>
        <dsp:cNvPr id="0" name=""/>
        <dsp:cNvSpPr/>
      </dsp:nvSpPr>
      <dsp:spPr>
        <a:xfrm>
          <a:off x="7234077" y="2775145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PROSTÉ MÍRY NÁVRATNOSTI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2775145"/>
        <a:ext cx="3843643" cy="284352"/>
      </dsp:txXfrm>
    </dsp:sp>
    <dsp:sp modelId="{CE1BB146-55EF-4A37-BE18-A763135F04C6}">
      <dsp:nvSpPr>
        <dsp:cNvPr id="0" name=""/>
        <dsp:cNvSpPr/>
      </dsp:nvSpPr>
      <dsp:spPr>
        <a:xfrm>
          <a:off x="7084324" y="3059497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25D1C-C2BD-47D6-BC4E-1D87B697D843}">
      <dsp:nvSpPr>
        <dsp:cNvPr id="0" name=""/>
        <dsp:cNvSpPr/>
      </dsp:nvSpPr>
      <dsp:spPr>
        <a:xfrm>
          <a:off x="7234077" y="3059497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DOBA NÁVRATNOSTI INVESTICE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059497"/>
        <a:ext cx="3843643" cy="284352"/>
      </dsp:txXfrm>
    </dsp:sp>
    <dsp:sp modelId="{D7B519AF-622E-4812-B6E9-5A2AB591563B}">
      <dsp:nvSpPr>
        <dsp:cNvPr id="0" name=""/>
        <dsp:cNvSpPr/>
      </dsp:nvSpPr>
      <dsp:spPr>
        <a:xfrm>
          <a:off x="7084324" y="3343849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129F2-4A0B-4C92-8484-652D4E820A10}">
      <dsp:nvSpPr>
        <dsp:cNvPr id="0" name=""/>
        <dsp:cNvSpPr/>
      </dsp:nvSpPr>
      <dsp:spPr>
        <a:xfrm>
          <a:off x="7234077" y="3343849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UKAZATELE EFEKTIVNOSTI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343849"/>
        <a:ext cx="3843643" cy="284352"/>
      </dsp:txXfrm>
    </dsp:sp>
    <dsp:sp modelId="{19CCB144-4D4A-46D2-8844-43A45C954905}">
      <dsp:nvSpPr>
        <dsp:cNvPr id="0" name=""/>
        <dsp:cNvSpPr/>
      </dsp:nvSpPr>
      <dsp:spPr>
        <a:xfrm>
          <a:off x="3090928" y="3629035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E38C2-1133-4E35-BCA4-9A1BAD57FED5}">
      <dsp:nvSpPr>
        <dsp:cNvPr id="0" name=""/>
        <dsp:cNvSpPr/>
      </dsp:nvSpPr>
      <dsp:spPr>
        <a:xfrm>
          <a:off x="3240681" y="3671730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DOBA NÁVRATNOSTI INVESTICE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3671730"/>
        <a:ext cx="3843643" cy="853890"/>
      </dsp:txXfrm>
    </dsp:sp>
    <dsp:sp modelId="{01506104-C05B-4A06-B5E8-9AB8207ADBDA}">
      <dsp:nvSpPr>
        <dsp:cNvPr id="0" name=""/>
        <dsp:cNvSpPr/>
      </dsp:nvSpPr>
      <dsp:spPr>
        <a:xfrm>
          <a:off x="7234077" y="3671730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ČISTÁ SOUČASNÁ HODNOTA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671730"/>
        <a:ext cx="3843643" cy="284352"/>
      </dsp:txXfrm>
    </dsp:sp>
    <dsp:sp modelId="{496F9F72-588A-429B-BBE4-ADDDBD1BE95C}">
      <dsp:nvSpPr>
        <dsp:cNvPr id="0" name=""/>
        <dsp:cNvSpPr/>
      </dsp:nvSpPr>
      <dsp:spPr>
        <a:xfrm>
          <a:off x="7084324" y="3956082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55172-535E-41EF-A409-A2CE48490F47}">
      <dsp:nvSpPr>
        <dsp:cNvPr id="0" name=""/>
        <dsp:cNvSpPr/>
      </dsp:nvSpPr>
      <dsp:spPr>
        <a:xfrm>
          <a:off x="7234077" y="3956082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VNITŘNÍ MÍRA VÝNOSNOSTI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956082"/>
        <a:ext cx="3843643" cy="284352"/>
      </dsp:txXfrm>
    </dsp:sp>
    <dsp:sp modelId="{2CC47CDC-899C-4093-B469-729397C61674}">
      <dsp:nvSpPr>
        <dsp:cNvPr id="0" name=""/>
        <dsp:cNvSpPr/>
      </dsp:nvSpPr>
      <dsp:spPr>
        <a:xfrm>
          <a:off x="7084324" y="4240434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F1BD3-BE07-43E4-9172-BDEDEA89D05F}">
      <dsp:nvSpPr>
        <dsp:cNvPr id="0" name=""/>
        <dsp:cNvSpPr/>
      </dsp:nvSpPr>
      <dsp:spPr>
        <a:xfrm>
          <a:off x="7234077" y="4240434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DOBA NÁVRATNOSTI INVESTICE</a:t>
          </a:r>
        </a:p>
      </dsp:txBody>
      <dsp:txXfrm>
        <a:off x="7234077" y="4240434"/>
        <a:ext cx="3843643" cy="284352"/>
      </dsp:txXfrm>
    </dsp:sp>
    <dsp:sp modelId="{E60F59E0-1684-4F71-83F7-212972EC045C}">
      <dsp:nvSpPr>
        <dsp:cNvPr id="0" name=""/>
        <dsp:cNvSpPr/>
      </dsp:nvSpPr>
      <dsp:spPr>
        <a:xfrm>
          <a:off x="3090928" y="4525621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29945-A519-4DA6-A55F-498C1BC0B458}">
      <dsp:nvSpPr>
        <dsp:cNvPr id="0" name=""/>
        <dsp:cNvSpPr/>
      </dsp:nvSpPr>
      <dsp:spPr>
        <a:xfrm>
          <a:off x="3240681" y="4568315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RIZIKA A NEJISTOTY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4568315"/>
        <a:ext cx="3843643" cy="853890"/>
      </dsp:txXfrm>
    </dsp:sp>
    <dsp:sp modelId="{CF689DD5-5808-48BF-801A-594FA8A564B8}">
      <dsp:nvSpPr>
        <dsp:cNvPr id="0" name=""/>
        <dsp:cNvSpPr/>
      </dsp:nvSpPr>
      <dsp:spPr>
        <a:xfrm>
          <a:off x="7234077" y="4568315"/>
          <a:ext cx="3843643" cy="4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PRÁH RENTABILITY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 (BOD ZVRATU)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4568315"/>
        <a:ext cx="3843643" cy="426945"/>
      </dsp:txXfrm>
    </dsp:sp>
    <dsp:sp modelId="{9D50391B-59BA-408C-9CF2-FEED523BEEC8}">
      <dsp:nvSpPr>
        <dsp:cNvPr id="0" name=""/>
        <dsp:cNvSpPr/>
      </dsp:nvSpPr>
      <dsp:spPr>
        <a:xfrm>
          <a:off x="7084324" y="4995261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55573-DA8B-426A-B0D4-628C6A00E5C7}">
      <dsp:nvSpPr>
        <dsp:cNvPr id="0" name=""/>
        <dsp:cNvSpPr/>
      </dsp:nvSpPr>
      <dsp:spPr>
        <a:xfrm>
          <a:off x="7234077" y="4995261"/>
          <a:ext cx="3843643" cy="4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ANALÝZA CITLIVOSTI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4995261"/>
        <a:ext cx="3843643" cy="426945"/>
      </dsp:txXfrm>
    </dsp:sp>
    <dsp:sp modelId="{57583794-3EFC-4334-AB3A-592CAD6FFE90}">
      <dsp:nvSpPr>
        <dsp:cNvPr id="0" name=""/>
        <dsp:cNvSpPr/>
      </dsp:nvSpPr>
      <dsp:spPr>
        <a:xfrm>
          <a:off x="3090928" y="5422206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7822B-547B-4C5A-B0B1-C4A164D029C2}">
      <dsp:nvSpPr>
        <dsp:cNvPr id="0" name=""/>
        <dsp:cNvSpPr/>
      </dsp:nvSpPr>
      <dsp:spPr>
        <a:xfrm>
          <a:off x="0" y="0"/>
          <a:ext cx="11087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4946F-0362-415E-95CA-6064017162AB}">
      <dsp:nvSpPr>
        <dsp:cNvPr id="0" name=""/>
        <dsp:cNvSpPr/>
      </dsp:nvSpPr>
      <dsp:spPr>
        <a:xfrm>
          <a:off x="0" y="0"/>
          <a:ext cx="3056670" cy="273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Gill Sans MT" panose="020B0502020104020203" pitchFamily="34" charset="-18"/>
            </a:rPr>
            <a:t>HODNOTA FINANČNÍ ŽIVOTASCHOPNOSTI</a:t>
          </a:r>
          <a:endParaRPr lang="en-US" sz="2000" b="1" kern="1200" dirty="0">
            <a:latin typeface="Gill Sans MT" panose="020B0502020104020203" pitchFamily="34" charset="-18"/>
          </a:endParaRPr>
        </a:p>
      </dsp:txBody>
      <dsp:txXfrm>
        <a:off x="0" y="0"/>
        <a:ext cx="3056670" cy="2732450"/>
      </dsp:txXfrm>
    </dsp:sp>
    <dsp:sp modelId="{F31969BC-1078-4C16-A0D7-6A00ED6C44DE}">
      <dsp:nvSpPr>
        <dsp:cNvPr id="0" name=""/>
        <dsp:cNvSpPr/>
      </dsp:nvSpPr>
      <dsp:spPr>
        <a:xfrm>
          <a:off x="3207072" y="42694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LIKVIDITY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07072" y="42694"/>
        <a:ext cx="3860319" cy="853890"/>
      </dsp:txXfrm>
    </dsp:sp>
    <dsp:sp modelId="{F552B506-DD53-41EE-B876-62E90F1071BD}">
      <dsp:nvSpPr>
        <dsp:cNvPr id="0" name=""/>
        <dsp:cNvSpPr/>
      </dsp:nvSpPr>
      <dsp:spPr>
        <a:xfrm>
          <a:off x="3056670" y="896585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FB89D-3EFA-4B37-BABE-9CF0167DE04B}">
      <dsp:nvSpPr>
        <dsp:cNvPr id="0" name=""/>
        <dsp:cNvSpPr/>
      </dsp:nvSpPr>
      <dsp:spPr>
        <a:xfrm>
          <a:off x="3207072" y="939279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STRUKTURY KAPITÁLU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07072" y="939279"/>
        <a:ext cx="3860319" cy="853890"/>
      </dsp:txXfrm>
    </dsp:sp>
    <dsp:sp modelId="{E7945E3E-A088-49F7-B537-036A23457A30}">
      <dsp:nvSpPr>
        <dsp:cNvPr id="0" name=""/>
        <dsp:cNvSpPr/>
      </dsp:nvSpPr>
      <dsp:spPr>
        <a:xfrm>
          <a:off x="3056670" y="1793170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CD612-623C-4C09-BEF3-8896E0AF9791}">
      <dsp:nvSpPr>
        <dsp:cNvPr id="0" name=""/>
        <dsp:cNvSpPr/>
      </dsp:nvSpPr>
      <dsp:spPr>
        <a:xfrm>
          <a:off x="3207072" y="1835865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FINANČNÍ UKAZATELE</a:t>
          </a:r>
          <a:endParaRPr lang="en-US" sz="25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3207072" y="1835865"/>
        <a:ext cx="3860319" cy="853890"/>
      </dsp:txXfrm>
    </dsp:sp>
    <dsp:sp modelId="{F3B6DCB0-CF2B-43DB-AB4F-4B076733DC77}">
      <dsp:nvSpPr>
        <dsp:cNvPr id="0" name=""/>
        <dsp:cNvSpPr/>
      </dsp:nvSpPr>
      <dsp:spPr>
        <a:xfrm>
          <a:off x="3056670" y="2583438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C9F72-4241-4BAB-8A46-B3E859492BD4}">
      <dsp:nvSpPr>
        <dsp:cNvPr id="0" name=""/>
        <dsp:cNvSpPr/>
      </dsp:nvSpPr>
      <dsp:spPr>
        <a:xfrm>
          <a:off x="0" y="2732450"/>
          <a:ext cx="11087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515D7-5391-4EDC-BAC4-FD1BA46791DA}">
      <dsp:nvSpPr>
        <dsp:cNvPr id="0" name=""/>
        <dsp:cNvSpPr/>
      </dsp:nvSpPr>
      <dsp:spPr>
        <a:xfrm>
          <a:off x="0" y="2732450"/>
          <a:ext cx="3090928" cy="273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Gill Sans MT" panose="020B0502020104020203" pitchFamily="34" charset="-18"/>
            </a:rPr>
            <a:t>HLEDISKO EFEKTIVNOSTI PROJEKTU JAKO INVESTICE</a:t>
          </a:r>
          <a:endParaRPr lang="en-US" sz="2000" b="1" kern="1200" dirty="0">
            <a:latin typeface="Gill Sans MT" panose="020B0502020104020203" pitchFamily="34" charset="-18"/>
          </a:endParaRPr>
        </a:p>
      </dsp:txBody>
      <dsp:txXfrm>
        <a:off x="0" y="2732450"/>
        <a:ext cx="3090928" cy="2732450"/>
      </dsp:txXfrm>
    </dsp:sp>
    <dsp:sp modelId="{6A7D3D68-100C-4CD0-B54A-97A4355F6A3B}">
      <dsp:nvSpPr>
        <dsp:cNvPr id="0" name=""/>
        <dsp:cNvSpPr/>
      </dsp:nvSpPr>
      <dsp:spPr>
        <a:xfrm>
          <a:off x="3240681" y="2775145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STATICKÉ PARAMETRY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2775145"/>
        <a:ext cx="3843643" cy="853890"/>
      </dsp:txXfrm>
    </dsp:sp>
    <dsp:sp modelId="{13EFA3B1-974E-43B3-AA48-3E3332952EDC}">
      <dsp:nvSpPr>
        <dsp:cNvPr id="0" name=""/>
        <dsp:cNvSpPr/>
      </dsp:nvSpPr>
      <dsp:spPr>
        <a:xfrm>
          <a:off x="7234077" y="2775145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PROSTÉ MÍRY NÁVRATNOSTI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2775145"/>
        <a:ext cx="3843643" cy="284352"/>
      </dsp:txXfrm>
    </dsp:sp>
    <dsp:sp modelId="{CE1BB146-55EF-4A37-BE18-A763135F04C6}">
      <dsp:nvSpPr>
        <dsp:cNvPr id="0" name=""/>
        <dsp:cNvSpPr/>
      </dsp:nvSpPr>
      <dsp:spPr>
        <a:xfrm>
          <a:off x="7084324" y="3059497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25D1C-C2BD-47D6-BC4E-1D87B697D843}">
      <dsp:nvSpPr>
        <dsp:cNvPr id="0" name=""/>
        <dsp:cNvSpPr/>
      </dsp:nvSpPr>
      <dsp:spPr>
        <a:xfrm>
          <a:off x="7234077" y="3059497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DOBA NÁVRATNOSTI INVESTICE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059497"/>
        <a:ext cx="3843643" cy="284352"/>
      </dsp:txXfrm>
    </dsp:sp>
    <dsp:sp modelId="{D7B519AF-622E-4812-B6E9-5A2AB591563B}">
      <dsp:nvSpPr>
        <dsp:cNvPr id="0" name=""/>
        <dsp:cNvSpPr/>
      </dsp:nvSpPr>
      <dsp:spPr>
        <a:xfrm>
          <a:off x="7084324" y="3343849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129F2-4A0B-4C92-8484-652D4E820A10}">
      <dsp:nvSpPr>
        <dsp:cNvPr id="0" name=""/>
        <dsp:cNvSpPr/>
      </dsp:nvSpPr>
      <dsp:spPr>
        <a:xfrm>
          <a:off x="7234077" y="3343849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UKAZATELE EFEKTIVNOSTI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343849"/>
        <a:ext cx="3843643" cy="284352"/>
      </dsp:txXfrm>
    </dsp:sp>
    <dsp:sp modelId="{19CCB144-4D4A-46D2-8844-43A45C954905}">
      <dsp:nvSpPr>
        <dsp:cNvPr id="0" name=""/>
        <dsp:cNvSpPr/>
      </dsp:nvSpPr>
      <dsp:spPr>
        <a:xfrm>
          <a:off x="3090928" y="3629035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E38C2-1133-4E35-BCA4-9A1BAD57FED5}">
      <dsp:nvSpPr>
        <dsp:cNvPr id="0" name=""/>
        <dsp:cNvSpPr/>
      </dsp:nvSpPr>
      <dsp:spPr>
        <a:xfrm>
          <a:off x="3240681" y="3671730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DOBA NÁVRATNOSTI INVESTICE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3671730"/>
        <a:ext cx="3843643" cy="853890"/>
      </dsp:txXfrm>
    </dsp:sp>
    <dsp:sp modelId="{01506104-C05B-4A06-B5E8-9AB8207ADBDA}">
      <dsp:nvSpPr>
        <dsp:cNvPr id="0" name=""/>
        <dsp:cNvSpPr/>
      </dsp:nvSpPr>
      <dsp:spPr>
        <a:xfrm>
          <a:off x="7234077" y="3671730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ČISTÁ SOUČASNÁ HODNOTA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671730"/>
        <a:ext cx="3843643" cy="284352"/>
      </dsp:txXfrm>
    </dsp:sp>
    <dsp:sp modelId="{496F9F72-588A-429B-BBE4-ADDDBD1BE95C}">
      <dsp:nvSpPr>
        <dsp:cNvPr id="0" name=""/>
        <dsp:cNvSpPr/>
      </dsp:nvSpPr>
      <dsp:spPr>
        <a:xfrm>
          <a:off x="7084324" y="3956082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55172-535E-41EF-A409-A2CE48490F47}">
      <dsp:nvSpPr>
        <dsp:cNvPr id="0" name=""/>
        <dsp:cNvSpPr/>
      </dsp:nvSpPr>
      <dsp:spPr>
        <a:xfrm>
          <a:off x="7234077" y="3956082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VNITŘNÍ MÍRA VÝNOSNOSTI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956082"/>
        <a:ext cx="3843643" cy="284352"/>
      </dsp:txXfrm>
    </dsp:sp>
    <dsp:sp modelId="{2CC47CDC-899C-4093-B469-729397C61674}">
      <dsp:nvSpPr>
        <dsp:cNvPr id="0" name=""/>
        <dsp:cNvSpPr/>
      </dsp:nvSpPr>
      <dsp:spPr>
        <a:xfrm>
          <a:off x="7084324" y="4240434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F1BD3-BE07-43E4-9172-BDEDEA89D05F}">
      <dsp:nvSpPr>
        <dsp:cNvPr id="0" name=""/>
        <dsp:cNvSpPr/>
      </dsp:nvSpPr>
      <dsp:spPr>
        <a:xfrm>
          <a:off x="7234077" y="4240434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DOBA NÁVRATNOSTI INVESTICE</a:t>
          </a:r>
        </a:p>
      </dsp:txBody>
      <dsp:txXfrm>
        <a:off x="7234077" y="4240434"/>
        <a:ext cx="3843643" cy="284352"/>
      </dsp:txXfrm>
    </dsp:sp>
    <dsp:sp modelId="{E60F59E0-1684-4F71-83F7-212972EC045C}">
      <dsp:nvSpPr>
        <dsp:cNvPr id="0" name=""/>
        <dsp:cNvSpPr/>
      </dsp:nvSpPr>
      <dsp:spPr>
        <a:xfrm>
          <a:off x="3090928" y="4525621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29945-A519-4DA6-A55F-498C1BC0B458}">
      <dsp:nvSpPr>
        <dsp:cNvPr id="0" name=""/>
        <dsp:cNvSpPr/>
      </dsp:nvSpPr>
      <dsp:spPr>
        <a:xfrm>
          <a:off x="3240681" y="4568315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RIZIKA A NEJISTOTY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4568315"/>
        <a:ext cx="3843643" cy="853890"/>
      </dsp:txXfrm>
    </dsp:sp>
    <dsp:sp modelId="{CF689DD5-5808-48BF-801A-594FA8A564B8}">
      <dsp:nvSpPr>
        <dsp:cNvPr id="0" name=""/>
        <dsp:cNvSpPr/>
      </dsp:nvSpPr>
      <dsp:spPr>
        <a:xfrm>
          <a:off x="7234077" y="4568315"/>
          <a:ext cx="3843643" cy="4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PRÁH RENTABILITY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 (BOD ZVRATU)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4568315"/>
        <a:ext cx="3843643" cy="426945"/>
      </dsp:txXfrm>
    </dsp:sp>
    <dsp:sp modelId="{9D50391B-59BA-408C-9CF2-FEED523BEEC8}">
      <dsp:nvSpPr>
        <dsp:cNvPr id="0" name=""/>
        <dsp:cNvSpPr/>
      </dsp:nvSpPr>
      <dsp:spPr>
        <a:xfrm>
          <a:off x="7084324" y="4995261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55573-DA8B-426A-B0D4-628C6A00E5C7}">
      <dsp:nvSpPr>
        <dsp:cNvPr id="0" name=""/>
        <dsp:cNvSpPr/>
      </dsp:nvSpPr>
      <dsp:spPr>
        <a:xfrm>
          <a:off x="7234077" y="4995261"/>
          <a:ext cx="3843643" cy="4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ANALÝZA CITLIVOSTI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4995261"/>
        <a:ext cx="3843643" cy="426945"/>
      </dsp:txXfrm>
    </dsp:sp>
    <dsp:sp modelId="{57583794-3EFC-4334-AB3A-592CAD6FFE90}">
      <dsp:nvSpPr>
        <dsp:cNvPr id="0" name=""/>
        <dsp:cNvSpPr/>
      </dsp:nvSpPr>
      <dsp:spPr>
        <a:xfrm>
          <a:off x="3090928" y="5422206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7316-AC89-4BAF-965E-E65D1F902B3E}">
      <dsp:nvSpPr>
        <dsp:cNvPr id="0" name=""/>
        <dsp:cNvSpPr/>
      </dsp:nvSpPr>
      <dsp:spPr>
        <a:xfrm>
          <a:off x="2554735" y="437811"/>
          <a:ext cx="1852979" cy="52942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2570241" y="453317"/>
        <a:ext cx="1821967" cy="498410"/>
      </dsp:txXfrm>
    </dsp:sp>
    <dsp:sp modelId="{4349CBB9-077B-4866-8473-25E2446564DC}">
      <dsp:nvSpPr>
        <dsp:cNvPr id="0" name=""/>
        <dsp:cNvSpPr/>
      </dsp:nvSpPr>
      <dsp:spPr>
        <a:xfrm rot="19660923">
          <a:off x="4332656" y="423065"/>
          <a:ext cx="96908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96908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92972" y="419250"/>
        <a:ext cx="48454" cy="48454"/>
      </dsp:txXfrm>
    </dsp:sp>
    <dsp:sp modelId="{78951103-F5C3-4082-9508-A2F91C940962}">
      <dsp:nvSpPr>
        <dsp:cNvPr id="0" name=""/>
        <dsp:cNvSpPr/>
      </dsp:nvSpPr>
      <dsp:spPr>
        <a:xfrm>
          <a:off x="5226684" y="2166"/>
          <a:ext cx="4287488" cy="36453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5237361" y="12843"/>
        <a:ext cx="4266134" cy="343179"/>
      </dsp:txXfrm>
    </dsp:sp>
    <dsp:sp modelId="{28DDFB9A-99B7-4C43-91F9-B86860AC8AD2}">
      <dsp:nvSpPr>
        <dsp:cNvPr id="0" name=""/>
        <dsp:cNvSpPr/>
      </dsp:nvSpPr>
      <dsp:spPr>
        <a:xfrm>
          <a:off x="4407714" y="682110"/>
          <a:ext cx="81896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81896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96725" y="682048"/>
        <a:ext cx="40948" cy="40948"/>
      </dsp:txXfrm>
    </dsp:sp>
    <dsp:sp modelId="{E16B42E8-F13B-4D35-8601-CD8F0D02C1F8}">
      <dsp:nvSpPr>
        <dsp:cNvPr id="0" name=""/>
        <dsp:cNvSpPr/>
      </dsp:nvSpPr>
      <dsp:spPr>
        <a:xfrm>
          <a:off x="5226684" y="520256"/>
          <a:ext cx="4287488" cy="36453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5237361" y="530933"/>
        <a:ext cx="4266134" cy="343179"/>
      </dsp:txXfrm>
    </dsp:sp>
    <dsp:sp modelId="{64A46FE9-DA66-4962-8EB6-709870CCBBED}">
      <dsp:nvSpPr>
        <dsp:cNvPr id="0" name=""/>
        <dsp:cNvSpPr/>
      </dsp:nvSpPr>
      <dsp:spPr>
        <a:xfrm rot="1939077">
          <a:off x="4332656" y="941155"/>
          <a:ext cx="96908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96908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92972" y="937340"/>
        <a:ext cx="48454" cy="48454"/>
      </dsp:txXfrm>
    </dsp:sp>
    <dsp:sp modelId="{DC9B9EDE-8BF8-4C2B-B627-5B07179EBC32}">
      <dsp:nvSpPr>
        <dsp:cNvPr id="0" name=""/>
        <dsp:cNvSpPr/>
      </dsp:nvSpPr>
      <dsp:spPr>
        <a:xfrm>
          <a:off x="5226684" y="1038346"/>
          <a:ext cx="4287488" cy="36453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5237361" y="1049023"/>
        <a:ext cx="4266134" cy="343179"/>
      </dsp:txXfrm>
    </dsp:sp>
    <dsp:sp modelId="{FF40921F-33E3-479F-BA02-AA7C2EEF0800}">
      <dsp:nvSpPr>
        <dsp:cNvPr id="0" name=""/>
        <dsp:cNvSpPr/>
      </dsp:nvSpPr>
      <dsp:spPr>
        <a:xfrm>
          <a:off x="2554735" y="2769217"/>
          <a:ext cx="1852979" cy="52942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2570241" y="2784723"/>
        <a:ext cx="1821967" cy="498410"/>
      </dsp:txXfrm>
    </dsp:sp>
    <dsp:sp modelId="{23B849F4-51C0-4C0B-AEDA-2668512AD833}">
      <dsp:nvSpPr>
        <dsp:cNvPr id="0" name=""/>
        <dsp:cNvSpPr/>
      </dsp:nvSpPr>
      <dsp:spPr>
        <a:xfrm rot="18179690">
          <a:off x="4065249" y="2382840"/>
          <a:ext cx="150390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0390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79602" y="2365655"/>
        <a:ext cx="75195" cy="75195"/>
      </dsp:txXfrm>
    </dsp:sp>
    <dsp:sp modelId="{86AB0315-26CD-4881-BE99-20C6C9F380F2}">
      <dsp:nvSpPr>
        <dsp:cNvPr id="0" name=""/>
        <dsp:cNvSpPr/>
      </dsp:nvSpPr>
      <dsp:spPr>
        <a:xfrm>
          <a:off x="5226684" y="1590311"/>
          <a:ext cx="4287488" cy="36453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5237361" y="1600988"/>
        <a:ext cx="4266134" cy="343179"/>
      </dsp:txXfrm>
    </dsp:sp>
    <dsp:sp modelId="{6FB8B473-8DC2-4CA6-9AB0-DD42D4996C8F}">
      <dsp:nvSpPr>
        <dsp:cNvPr id="0" name=""/>
        <dsp:cNvSpPr/>
      </dsp:nvSpPr>
      <dsp:spPr>
        <a:xfrm rot="18990083">
          <a:off x="4252697" y="2624948"/>
          <a:ext cx="1129003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29003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88974" y="2617136"/>
        <a:ext cx="56450" cy="56450"/>
      </dsp:txXfrm>
    </dsp:sp>
    <dsp:sp modelId="{4BDFFA2E-BEA4-417A-AF0F-FDC7675735E3}">
      <dsp:nvSpPr>
        <dsp:cNvPr id="0" name=""/>
        <dsp:cNvSpPr/>
      </dsp:nvSpPr>
      <dsp:spPr>
        <a:xfrm>
          <a:off x="5226684" y="2074526"/>
          <a:ext cx="4287488" cy="36453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5237361" y="2085203"/>
        <a:ext cx="4266134" cy="343179"/>
      </dsp:txXfrm>
    </dsp:sp>
    <dsp:sp modelId="{3F824479-9A7B-43BB-823A-ED5EC284FAC8}">
      <dsp:nvSpPr>
        <dsp:cNvPr id="0" name=""/>
        <dsp:cNvSpPr/>
      </dsp:nvSpPr>
      <dsp:spPr>
        <a:xfrm rot="20546851">
          <a:off x="4387718" y="2883993"/>
          <a:ext cx="85896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85896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95725" y="2882932"/>
        <a:ext cx="42948" cy="42948"/>
      </dsp:txXfrm>
    </dsp:sp>
    <dsp:sp modelId="{977CDCB6-3CB9-4D5D-9110-88DEAB30A0B8}">
      <dsp:nvSpPr>
        <dsp:cNvPr id="0" name=""/>
        <dsp:cNvSpPr/>
      </dsp:nvSpPr>
      <dsp:spPr>
        <a:xfrm>
          <a:off x="5226684" y="2592616"/>
          <a:ext cx="4287488" cy="36453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5237361" y="2603293"/>
        <a:ext cx="4266134" cy="343179"/>
      </dsp:txXfrm>
    </dsp:sp>
    <dsp:sp modelId="{888180D3-940D-4D45-B868-904C9ACC91B2}">
      <dsp:nvSpPr>
        <dsp:cNvPr id="0" name=""/>
        <dsp:cNvSpPr/>
      </dsp:nvSpPr>
      <dsp:spPr>
        <a:xfrm rot="1053149">
          <a:off x="4387718" y="3143038"/>
          <a:ext cx="85896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85896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95725" y="3141977"/>
        <a:ext cx="42948" cy="42948"/>
      </dsp:txXfrm>
    </dsp:sp>
    <dsp:sp modelId="{90E013BE-7ED6-4D14-BE52-ED930EE48764}">
      <dsp:nvSpPr>
        <dsp:cNvPr id="0" name=""/>
        <dsp:cNvSpPr/>
      </dsp:nvSpPr>
      <dsp:spPr>
        <a:xfrm>
          <a:off x="5226684" y="3110707"/>
          <a:ext cx="4287488" cy="36453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5237361" y="3121384"/>
        <a:ext cx="4266134" cy="343179"/>
      </dsp:txXfrm>
    </dsp:sp>
    <dsp:sp modelId="{BDF4E8D7-0440-4F6E-AEF1-FFDC2CAD45FB}">
      <dsp:nvSpPr>
        <dsp:cNvPr id="0" name=""/>
        <dsp:cNvSpPr/>
      </dsp:nvSpPr>
      <dsp:spPr>
        <a:xfrm rot="2609917">
          <a:off x="4252697" y="3402083"/>
          <a:ext cx="1129003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29003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88974" y="3394271"/>
        <a:ext cx="56450" cy="56450"/>
      </dsp:txXfrm>
    </dsp:sp>
    <dsp:sp modelId="{B3E40652-2939-4AC3-A361-82A470B61F78}">
      <dsp:nvSpPr>
        <dsp:cNvPr id="0" name=""/>
        <dsp:cNvSpPr/>
      </dsp:nvSpPr>
      <dsp:spPr>
        <a:xfrm>
          <a:off x="5226684" y="3628797"/>
          <a:ext cx="4287488" cy="36453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5237361" y="3639474"/>
        <a:ext cx="4266134" cy="343179"/>
      </dsp:txXfrm>
    </dsp:sp>
    <dsp:sp modelId="{F5927126-8203-4BDF-9A06-782E682AD77A}">
      <dsp:nvSpPr>
        <dsp:cNvPr id="0" name=""/>
        <dsp:cNvSpPr/>
      </dsp:nvSpPr>
      <dsp:spPr>
        <a:xfrm rot="3461693">
          <a:off x="4050988" y="3661128"/>
          <a:ext cx="1532422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2422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78889" y="3643230"/>
        <a:ext cx="76621" cy="76621"/>
      </dsp:txXfrm>
    </dsp:sp>
    <dsp:sp modelId="{77932986-4EF0-4C3B-9707-4D1105A2D6C9}">
      <dsp:nvSpPr>
        <dsp:cNvPr id="0" name=""/>
        <dsp:cNvSpPr/>
      </dsp:nvSpPr>
      <dsp:spPr>
        <a:xfrm>
          <a:off x="5226684" y="4146887"/>
          <a:ext cx="4287488" cy="36453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5237361" y="4157564"/>
        <a:ext cx="4266134" cy="34317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7316-AC89-4BAF-965E-E65D1F902B3E}">
      <dsp:nvSpPr>
        <dsp:cNvPr id="0" name=""/>
        <dsp:cNvSpPr/>
      </dsp:nvSpPr>
      <dsp:spPr>
        <a:xfrm>
          <a:off x="1083829" y="622878"/>
          <a:ext cx="2636249" cy="75321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sz="25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105890" y="644939"/>
        <a:ext cx="2592127" cy="709092"/>
      </dsp:txXfrm>
    </dsp:sp>
    <dsp:sp modelId="{4349CBB9-077B-4866-8473-25E2446564DC}">
      <dsp:nvSpPr>
        <dsp:cNvPr id="0" name=""/>
        <dsp:cNvSpPr/>
      </dsp:nvSpPr>
      <dsp:spPr>
        <a:xfrm rot="19660923">
          <a:off x="3613292" y="610527"/>
          <a:ext cx="13787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787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68187" y="596471"/>
        <a:ext cx="68936" cy="68936"/>
      </dsp:txXfrm>
    </dsp:sp>
    <dsp:sp modelId="{78951103-F5C3-4082-9508-A2F91C940962}">
      <dsp:nvSpPr>
        <dsp:cNvPr id="0" name=""/>
        <dsp:cNvSpPr/>
      </dsp:nvSpPr>
      <dsp:spPr>
        <a:xfrm>
          <a:off x="4885233" y="3081"/>
          <a:ext cx="6099845" cy="518624"/>
        </a:xfrm>
        <a:prstGeom prst="roundRect">
          <a:avLst>
            <a:gd name="adj" fmla="val 10000"/>
          </a:avLst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PROSTÉ MÍRY VÝNOSNOSTI</a:t>
          </a:r>
          <a:endParaRPr lang="en-US" sz="25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4900423" y="18271"/>
        <a:ext cx="6069465" cy="488244"/>
      </dsp:txXfrm>
    </dsp:sp>
    <dsp:sp modelId="{28DDFB9A-99B7-4C43-91F9-B86860AC8AD2}">
      <dsp:nvSpPr>
        <dsp:cNvPr id="0" name=""/>
        <dsp:cNvSpPr/>
      </dsp:nvSpPr>
      <dsp:spPr>
        <a:xfrm>
          <a:off x="3720078" y="979072"/>
          <a:ext cx="1165154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5154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73527" y="970356"/>
        <a:ext cx="58257" cy="58257"/>
      </dsp:txXfrm>
    </dsp:sp>
    <dsp:sp modelId="{E16B42E8-F13B-4D35-8601-CD8F0D02C1F8}">
      <dsp:nvSpPr>
        <dsp:cNvPr id="0" name=""/>
        <dsp:cNvSpPr/>
      </dsp:nvSpPr>
      <dsp:spPr>
        <a:xfrm>
          <a:off x="4885233" y="740173"/>
          <a:ext cx="6099845" cy="51862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5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00423" y="755363"/>
        <a:ext cx="6069465" cy="488244"/>
      </dsp:txXfrm>
    </dsp:sp>
    <dsp:sp modelId="{64A46FE9-DA66-4962-8EB6-709870CCBBED}">
      <dsp:nvSpPr>
        <dsp:cNvPr id="0" name=""/>
        <dsp:cNvSpPr/>
      </dsp:nvSpPr>
      <dsp:spPr>
        <a:xfrm rot="1939077">
          <a:off x="3613292" y="1347618"/>
          <a:ext cx="13787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787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68187" y="1333562"/>
        <a:ext cx="68936" cy="68936"/>
      </dsp:txXfrm>
    </dsp:sp>
    <dsp:sp modelId="{DC9B9EDE-8BF8-4C2B-B627-5B07179EBC32}">
      <dsp:nvSpPr>
        <dsp:cNvPr id="0" name=""/>
        <dsp:cNvSpPr/>
      </dsp:nvSpPr>
      <dsp:spPr>
        <a:xfrm>
          <a:off x="4885233" y="1477264"/>
          <a:ext cx="6099845" cy="51862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sz="25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00423" y="1492454"/>
        <a:ext cx="6069465" cy="488244"/>
      </dsp:txXfrm>
    </dsp:sp>
    <dsp:sp modelId="{FF40921F-33E3-479F-BA02-AA7C2EEF0800}">
      <dsp:nvSpPr>
        <dsp:cNvPr id="0" name=""/>
        <dsp:cNvSpPr/>
      </dsp:nvSpPr>
      <dsp:spPr>
        <a:xfrm>
          <a:off x="1083829" y="3939788"/>
          <a:ext cx="2636249" cy="75321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sz="25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105890" y="3961849"/>
        <a:ext cx="2592127" cy="709092"/>
      </dsp:txXfrm>
    </dsp:sp>
    <dsp:sp modelId="{23B849F4-51C0-4C0B-AEDA-2668512AD833}">
      <dsp:nvSpPr>
        <dsp:cNvPr id="0" name=""/>
        <dsp:cNvSpPr/>
      </dsp:nvSpPr>
      <dsp:spPr>
        <a:xfrm rot="18138307">
          <a:off x="3212560" y="3374619"/>
          <a:ext cx="218019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18019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248151" y="3340527"/>
        <a:ext cx="109009" cy="109009"/>
      </dsp:txXfrm>
    </dsp:sp>
    <dsp:sp modelId="{86AB0315-26CD-4881-BE99-20C6C9F380F2}">
      <dsp:nvSpPr>
        <dsp:cNvPr id="0" name=""/>
        <dsp:cNvSpPr/>
      </dsp:nvSpPr>
      <dsp:spPr>
        <a:xfrm>
          <a:off x="4885233" y="2214355"/>
          <a:ext cx="6099845" cy="51862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sz="25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00423" y="2229545"/>
        <a:ext cx="6069465" cy="488244"/>
      </dsp:txXfrm>
    </dsp:sp>
    <dsp:sp modelId="{6FB8B473-8DC2-4CA6-9AB0-DD42D4996C8F}">
      <dsp:nvSpPr>
        <dsp:cNvPr id="0" name=""/>
        <dsp:cNvSpPr/>
      </dsp:nvSpPr>
      <dsp:spPr>
        <a:xfrm rot="18990083">
          <a:off x="3499534" y="3743164"/>
          <a:ext cx="1606243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606243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62499" y="3723421"/>
        <a:ext cx="80312" cy="80312"/>
      </dsp:txXfrm>
    </dsp:sp>
    <dsp:sp modelId="{4BDFFA2E-BEA4-417A-AF0F-FDC7675735E3}">
      <dsp:nvSpPr>
        <dsp:cNvPr id="0" name=""/>
        <dsp:cNvSpPr/>
      </dsp:nvSpPr>
      <dsp:spPr>
        <a:xfrm>
          <a:off x="4885233" y="2951446"/>
          <a:ext cx="6099845" cy="51862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sz="25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00423" y="2966636"/>
        <a:ext cx="6069465" cy="488244"/>
      </dsp:txXfrm>
    </dsp:sp>
    <dsp:sp modelId="{3F824479-9A7B-43BB-823A-ED5EC284FAC8}">
      <dsp:nvSpPr>
        <dsp:cNvPr id="0" name=""/>
        <dsp:cNvSpPr/>
      </dsp:nvSpPr>
      <dsp:spPr>
        <a:xfrm rot="20546851">
          <a:off x="3691630" y="4111710"/>
          <a:ext cx="122205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22205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72104" y="4101571"/>
        <a:ext cx="61102" cy="61102"/>
      </dsp:txXfrm>
    </dsp:sp>
    <dsp:sp modelId="{977CDCB6-3CB9-4D5D-9110-88DEAB30A0B8}">
      <dsp:nvSpPr>
        <dsp:cNvPr id="0" name=""/>
        <dsp:cNvSpPr/>
      </dsp:nvSpPr>
      <dsp:spPr>
        <a:xfrm>
          <a:off x="4885233" y="3688537"/>
          <a:ext cx="6099845" cy="51862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5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00423" y="3703727"/>
        <a:ext cx="6069465" cy="488244"/>
      </dsp:txXfrm>
    </dsp:sp>
    <dsp:sp modelId="{888180D3-940D-4D45-B868-904C9ACC91B2}">
      <dsp:nvSpPr>
        <dsp:cNvPr id="0" name=""/>
        <dsp:cNvSpPr/>
      </dsp:nvSpPr>
      <dsp:spPr>
        <a:xfrm rot="1053149">
          <a:off x="3691630" y="4480256"/>
          <a:ext cx="122205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22205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72104" y="4470117"/>
        <a:ext cx="61102" cy="61102"/>
      </dsp:txXfrm>
    </dsp:sp>
    <dsp:sp modelId="{90E013BE-7ED6-4D14-BE52-ED930EE48764}">
      <dsp:nvSpPr>
        <dsp:cNvPr id="0" name=""/>
        <dsp:cNvSpPr/>
      </dsp:nvSpPr>
      <dsp:spPr>
        <a:xfrm>
          <a:off x="4885233" y="4425629"/>
          <a:ext cx="6099845" cy="51862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sz="25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00423" y="4440819"/>
        <a:ext cx="6069465" cy="488244"/>
      </dsp:txXfrm>
    </dsp:sp>
    <dsp:sp modelId="{BDF4E8D7-0440-4F6E-AEF1-FFDC2CAD45FB}">
      <dsp:nvSpPr>
        <dsp:cNvPr id="0" name=""/>
        <dsp:cNvSpPr/>
      </dsp:nvSpPr>
      <dsp:spPr>
        <a:xfrm rot="2609917">
          <a:off x="3499534" y="4848801"/>
          <a:ext cx="1606243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606243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62499" y="4829058"/>
        <a:ext cx="80312" cy="80312"/>
      </dsp:txXfrm>
    </dsp:sp>
    <dsp:sp modelId="{B3E40652-2939-4AC3-A361-82A470B61F78}">
      <dsp:nvSpPr>
        <dsp:cNvPr id="0" name=""/>
        <dsp:cNvSpPr/>
      </dsp:nvSpPr>
      <dsp:spPr>
        <a:xfrm>
          <a:off x="4885233" y="5162720"/>
          <a:ext cx="6099845" cy="51862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sz="25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00423" y="5177910"/>
        <a:ext cx="6069465" cy="488244"/>
      </dsp:txXfrm>
    </dsp:sp>
    <dsp:sp modelId="{F5927126-8203-4BDF-9A06-782E682AD77A}">
      <dsp:nvSpPr>
        <dsp:cNvPr id="0" name=""/>
        <dsp:cNvSpPr/>
      </dsp:nvSpPr>
      <dsp:spPr>
        <a:xfrm rot="3461693">
          <a:off x="3212560" y="5217347"/>
          <a:ext cx="218019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18019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248151" y="5183255"/>
        <a:ext cx="109009" cy="109009"/>
      </dsp:txXfrm>
    </dsp:sp>
    <dsp:sp modelId="{77932986-4EF0-4C3B-9707-4D1105A2D6C9}">
      <dsp:nvSpPr>
        <dsp:cNvPr id="0" name=""/>
        <dsp:cNvSpPr/>
      </dsp:nvSpPr>
      <dsp:spPr>
        <a:xfrm>
          <a:off x="4885233" y="5899811"/>
          <a:ext cx="6099845" cy="51862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sz="25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00423" y="5915001"/>
        <a:ext cx="6069465" cy="48824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7316-AC89-4BAF-965E-E65D1F902B3E}">
      <dsp:nvSpPr>
        <dsp:cNvPr id="0" name=""/>
        <dsp:cNvSpPr/>
      </dsp:nvSpPr>
      <dsp:spPr>
        <a:xfrm>
          <a:off x="1302148" y="595409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616497"/>
        <a:ext cx="2477816" cy="677821"/>
      </dsp:txXfrm>
    </dsp:sp>
    <dsp:sp modelId="{4349CBB9-077B-4866-8473-25E2446564DC}">
      <dsp:nvSpPr>
        <dsp:cNvPr id="0" name=""/>
        <dsp:cNvSpPr/>
      </dsp:nvSpPr>
      <dsp:spPr>
        <a:xfrm rot="19660923">
          <a:off x="3720063" y="582703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6078" y="570167"/>
        <a:ext cx="65896" cy="65896"/>
      </dsp:txXfrm>
    </dsp:sp>
    <dsp:sp modelId="{78951103-F5C3-4082-9508-A2F91C940962}">
      <dsp:nvSpPr>
        <dsp:cNvPr id="0" name=""/>
        <dsp:cNvSpPr/>
      </dsp:nvSpPr>
      <dsp:spPr>
        <a:xfrm>
          <a:off x="4935912" y="2945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7465"/>
        <a:ext cx="5801806" cy="466713"/>
      </dsp:txXfrm>
    </dsp:sp>
    <dsp:sp modelId="{28DDFB9A-99B7-4C43-91F9-B86860AC8AD2}">
      <dsp:nvSpPr>
        <dsp:cNvPr id="0" name=""/>
        <dsp:cNvSpPr/>
      </dsp:nvSpPr>
      <dsp:spPr>
        <a:xfrm>
          <a:off x="3822140" y="934996"/>
          <a:ext cx="111377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1377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51182" y="927564"/>
        <a:ext cx="55688" cy="55688"/>
      </dsp:txXfrm>
    </dsp:sp>
    <dsp:sp modelId="{E16B42E8-F13B-4D35-8601-CD8F0D02C1F8}">
      <dsp:nvSpPr>
        <dsp:cNvPr id="0" name=""/>
        <dsp:cNvSpPr/>
      </dsp:nvSpPr>
      <dsp:spPr>
        <a:xfrm>
          <a:off x="4935912" y="707531"/>
          <a:ext cx="5830846" cy="495753"/>
        </a:xfrm>
        <a:prstGeom prst="roundRect">
          <a:avLst>
            <a:gd name="adj" fmla="val 10000"/>
          </a:avLst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4950432" y="722051"/>
        <a:ext cx="5801806" cy="466713"/>
      </dsp:txXfrm>
    </dsp:sp>
    <dsp:sp modelId="{64A46FE9-DA66-4962-8EB6-709870CCBBED}">
      <dsp:nvSpPr>
        <dsp:cNvPr id="0" name=""/>
        <dsp:cNvSpPr/>
      </dsp:nvSpPr>
      <dsp:spPr>
        <a:xfrm rot="1939077">
          <a:off x="3720063" y="1287289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6078" y="1274753"/>
        <a:ext cx="65896" cy="65896"/>
      </dsp:txXfrm>
    </dsp:sp>
    <dsp:sp modelId="{DC9B9EDE-8BF8-4C2B-B627-5B07179EBC32}">
      <dsp:nvSpPr>
        <dsp:cNvPr id="0" name=""/>
        <dsp:cNvSpPr/>
      </dsp:nvSpPr>
      <dsp:spPr>
        <a:xfrm>
          <a:off x="4935912" y="141211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426638"/>
        <a:ext cx="5801806" cy="466713"/>
      </dsp:txXfrm>
    </dsp:sp>
    <dsp:sp modelId="{FF40921F-33E3-479F-BA02-AA7C2EEF0800}">
      <dsp:nvSpPr>
        <dsp:cNvPr id="0" name=""/>
        <dsp:cNvSpPr/>
      </dsp:nvSpPr>
      <dsp:spPr>
        <a:xfrm>
          <a:off x="1302148" y="3766047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3787135"/>
        <a:ext cx="2477816" cy="677821"/>
      </dsp:txXfrm>
    </dsp:sp>
    <dsp:sp modelId="{23B849F4-51C0-4C0B-AEDA-2668512AD833}">
      <dsp:nvSpPr>
        <dsp:cNvPr id="0" name=""/>
        <dsp:cNvSpPr/>
      </dsp:nvSpPr>
      <dsp:spPr>
        <a:xfrm rot="18138307">
          <a:off x="3337003" y="3224900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326925" y="3193212"/>
        <a:ext cx="104202" cy="104202"/>
      </dsp:txXfrm>
    </dsp:sp>
    <dsp:sp modelId="{86AB0315-26CD-4881-BE99-20C6C9F380F2}">
      <dsp:nvSpPr>
        <dsp:cNvPr id="0" name=""/>
        <dsp:cNvSpPr/>
      </dsp:nvSpPr>
      <dsp:spPr>
        <a:xfrm>
          <a:off x="4935912" y="211670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131224"/>
        <a:ext cx="5801806" cy="466713"/>
      </dsp:txXfrm>
    </dsp:sp>
    <dsp:sp modelId="{6FB8B473-8DC2-4CA6-9AB0-DD42D4996C8F}">
      <dsp:nvSpPr>
        <dsp:cNvPr id="0" name=""/>
        <dsp:cNvSpPr/>
      </dsp:nvSpPr>
      <dsp:spPr>
        <a:xfrm rot="18990083">
          <a:off x="3611322" y="357719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0641" y="3559221"/>
        <a:ext cx="76770" cy="76770"/>
      </dsp:txXfrm>
    </dsp:sp>
    <dsp:sp modelId="{4BDFFA2E-BEA4-417A-AF0F-FDC7675735E3}">
      <dsp:nvSpPr>
        <dsp:cNvPr id="0" name=""/>
        <dsp:cNvSpPr/>
      </dsp:nvSpPr>
      <dsp:spPr>
        <a:xfrm>
          <a:off x="4935912" y="2821290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835810"/>
        <a:ext cx="5801806" cy="466713"/>
      </dsp:txXfrm>
    </dsp:sp>
    <dsp:sp modelId="{3F824479-9A7B-43BB-823A-ED5EC284FAC8}">
      <dsp:nvSpPr>
        <dsp:cNvPr id="0" name=""/>
        <dsp:cNvSpPr/>
      </dsp:nvSpPr>
      <dsp:spPr>
        <a:xfrm rot="20546851">
          <a:off x="3794946" y="3929486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9822" y="3920695"/>
        <a:ext cx="58408" cy="58408"/>
      </dsp:txXfrm>
    </dsp:sp>
    <dsp:sp modelId="{977CDCB6-3CB9-4D5D-9110-88DEAB30A0B8}">
      <dsp:nvSpPr>
        <dsp:cNvPr id="0" name=""/>
        <dsp:cNvSpPr/>
      </dsp:nvSpPr>
      <dsp:spPr>
        <a:xfrm>
          <a:off x="4935912" y="3525876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3540396"/>
        <a:ext cx="5801806" cy="466713"/>
      </dsp:txXfrm>
    </dsp:sp>
    <dsp:sp modelId="{888180D3-940D-4D45-B868-904C9ACC91B2}">
      <dsp:nvSpPr>
        <dsp:cNvPr id="0" name=""/>
        <dsp:cNvSpPr/>
      </dsp:nvSpPr>
      <dsp:spPr>
        <a:xfrm rot="1053149">
          <a:off x="3794946" y="4281779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9822" y="4272988"/>
        <a:ext cx="58408" cy="58408"/>
      </dsp:txXfrm>
    </dsp:sp>
    <dsp:sp modelId="{90E013BE-7ED6-4D14-BE52-ED930EE48764}">
      <dsp:nvSpPr>
        <dsp:cNvPr id="0" name=""/>
        <dsp:cNvSpPr/>
      </dsp:nvSpPr>
      <dsp:spPr>
        <a:xfrm>
          <a:off x="4935912" y="4230462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244982"/>
        <a:ext cx="5801806" cy="466713"/>
      </dsp:txXfrm>
    </dsp:sp>
    <dsp:sp modelId="{BDF4E8D7-0440-4F6E-AEF1-FFDC2CAD45FB}">
      <dsp:nvSpPr>
        <dsp:cNvPr id="0" name=""/>
        <dsp:cNvSpPr/>
      </dsp:nvSpPr>
      <dsp:spPr>
        <a:xfrm rot="2609917">
          <a:off x="3611322" y="463407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0641" y="4616100"/>
        <a:ext cx="76770" cy="76770"/>
      </dsp:txXfrm>
    </dsp:sp>
    <dsp:sp modelId="{B3E40652-2939-4AC3-A361-82A470B61F78}">
      <dsp:nvSpPr>
        <dsp:cNvPr id="0" name=""/>
        <dsp:cNvSpPr/>
      </dsp:nvSpPr>
      <dsp:spPr>
        <a:xfrm>
          <a:off x="4935912" y="493504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949568"/>
        <a:ext cx="5801806" cy="466713"/>
      </dsp:txXfrm>
    </dsp:sp>
    <dsp:sp modelId="{F5927126-8203-4BDF-9A06-782E682AD77A}">
      <dsp:nvSpPr>
        <dsp:cNvPr id="0" name=""/>
        <dsp:cNvSpPr/>
      </dsp:nvSpPr>
      <dsp:spPr>
        <a:xfrm rot="3461693">
          <a:off x="3337003" y="4986366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326925" y="4954677"/>
        <a:ext cx="104202" cy="104202"/>
      </dsp:txXfrm>
    </dsp:sp>
    <dsp:sp modelId="{77932986-4EF0-4C3B-9707-4D1105A2D6C9}">
      <dsp:nvSpPr>
        <dsp:cNvPr id="0" name=""/>
        <dsp:cNvSpPr/>
      </dsp:nvSpPr>
      <dsp:spPr>
        <a:xfrm>
          <a:off x="4935912" y="563963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5654154"/>
        <a:ext cx="5801806" cy="46671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7316-AC89-4BAF-965E-E65D1F902B3E}">
      <dsp:nvSpPr>
        <dsp:cNvPr id="0" name=""/>
        <dsp:cNvSpPr/>
      </dsp:nvSpPr>
      <dsp:spPr>
        <a:xfrm>
          <a:off x="1302148" y="595409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616497"/>
        <a:ext cx="2477816" cy="677821"/>
      </dsp:txXfrm>
    </dsp:sp>
    <dsp:sp modelId="{4349CBB9-077B-4866-8473-25E2446564DC}">
      <dsp:nvSpPr>
        <dsp:cNvPr id="0" name=""/>
        <dsp:cNvSpPr/>
      </dsp:nvSpPr>
      <dsp:spPr>
        <a:xfrm rot="19660923">
          <a:off x="3720063" y="582703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6078" y="570167"/>
        <a:ext cx="65896" cy="65896"/>
      </dsp:txXfrm>
    </dsp:sp>
    <dsp:sp modelId="{78951103-F5C3-4082-9508-A2F91C940962}">
      <dsp:nvSpPr>
        <dsp:cNvPr id="0" name=""/>
        <dsp:cNvSpPr/>
      </dsp:nvSpPr>
      <dsp:spPr>
        <a:xfrm>
          <a:off x="4935912" y="2945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7465"/>
        <a:ext cx="5801806" cy="466713"/>
      </dsp:txXfrm>
    </dsp:sp>
    <dsp:sp modelId="{28DDFB9A-99B7-4C43-91F9-B86860AC8AD2}">
      <dsp:nvSpPr>
        <dsp:cNvPr id="0" name=""/>
        <dsp:cNvSpPr/>
      </dsp:nvSpPr>
      <dsp:spPr>
        <a:xfrm>
          <a:off x="3822140" y="934996"/>
          <a:ext cx="111377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1377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51182" y="927564"/>
        <a:ext cx="55688" cy="55688"/>
      </dsp:txXfrm>
    </dsp:sp>
    <dsp:sp modelId="{E16B42E8-F13B-4D35-8601-CD8F0D02C1F8}">
      <dsp:nvSpPr>
        <dsp:cNvPr id="0" name=""/>
        <dsp:cNvSpPr/>
      </dsp:nvSpPr>
      <dsp:spPr>
        <a:xfrm>
          <a:off x="4935912" y="707531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722051"/>
        <a:ext cx="5801806" cy="466713"/>
      </dsp:txXfrm>
    </dsp:sp>
    <dsp:sp modelId="{64A46FE9-DA66-4962-8EB6-709870CCBBED}">
      <dsp:nvSpPr>
        <dsp:cNvPr id="0" name=""/>
        <dsp:cNvSpPr/>
      </dsp:nvSpPr>
      <dsp:spPr>
        <a:xfrm rot="1939077">
          <a:off x="3720063" y="1287289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6078" y="1274753"/>
        <a:ext cx="65896" cy="65896"/>
      </dsp:txXfrm>
    </dsp:sp>
    <dsp:sp modelId="{DC9B9EDE-8BF8-4C2B-B627-5B07179EBC32}">
      <dsp:nvSpPr>
        <dsp:cNvPr id="0" name=""/>
        <dsp:cNvSpPr/>
      </dsp:nvSpPr>
      <dsp:spPr>
        <a:xfrm>
          <a:off x="4935912" y="1412118"/>
          <a:ext cx="5830846" cy="495753"/>
        </a:xfrm>
        <a:prstGeom prst="roundRect">
          <a:avLst>
            <a:gd name="adj" fmla="val 10000"/>
          </a:avLst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UKAZATELE EFEKTIVNOSTI</a:t>
          </a:r>
          <a:endParaRPr lang="en-US" sz="24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4950432" y="1426638"/>
        <a:ext cx="5801806" cy="466713"/>
      </dsp:txXfrm>
    </dsp:sp>
    <dsp:sp modelId="{FF40921F-33E3-479F-BA02-AA7C2EEF0800}">
      <dsp:nvSpPr>
        <dsp:cNvPr id="0" name=""/>
        <dsp:cNvSpPr/>
      </dsp:nvSpPr>
      <dsp:spPr>
        <a:xfrm>
          <a:off x="1302148" y="3766047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3787135"/>
        <a:ext cx="2477816" cy="677821"/>
      </dsp:txXfrm>
    </dsp:sp>
    <dsp:sp modelId="{23B849F4-51C0-4C0B-AEDA-2668512AD833}">
      <dsp:nvSpPr>
        <dsp:cNvPr id="0" name=""/>
        <dsp:cNvSpPr/>
      </dsp:nvSpPr>
      <dsp:spPr>
        <a:xfrm rot="18138307">
          <a:off x="3337003" y="3224900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326925" y="3193212"/>
        <a:ext cx="104202" cy="104202"/>
      </dsp:txXfrm>
    </dsp:sp>
    <dsp:sp modelId="{86AB0315-26CD-4881-BE99-20C6C9F380F2}">
      <dsp:nvSpPr>
        <dsp:cNvPr id="0" name=""/>
        <dsp:cNvSpPr/>
      </dsp:nvSpPr>
      <dsp:spPr>
        <a:xfrm>
          <a:off x="4935912" y="211670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131224"/>
        <a:ext cx="5801806" cy="466713"/>
      </dsp:txXfrm>
    </dsp:sp>
    <dsp:sp modelId="{6FB8B473-8DC2-4CA6-9AB0-DD42D4996C8F}">
      <dsp:nvSpPr>
        <dsp:cNvPr id="0" name=""/>
        <dsp:cNvSpPr/>
      </dsp:nvSpPr>
      <dsp:spPr>
        <a:xfrm rot="18990083">
          <a:off x="3611322" y="357719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0641" y="3559221"/>
        <a:ext cx="76770" cy="76770"/>
      </dsp:txXfrm>
    </dsp:sp>
    <dsp:sp modelId="{4BDFFA2E-BEA4-417A-AF0F-FDC7675735E3}">
      <dsp:nvSpPr>
        <dsp:cNvPr id="0" name=""/>
        <dsp:cNvSpPr/>
      </dsp:nvSpPr>
      <dsp:spPr>
        <a:xfrm>
          <a:off x="4935912" y="2821290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835810"/>
        <a:ext cx="5801806" cy="466713"/>
      </dsp:txXfrm>
    </dsp:sp>
    <dsp:sp modelId="{3F824479-9A7B-43BB-823A-ED5EC284FAC8}">
      <dsp:nvSpPr>
        <dsp:cNvPr id="0" name=""/>
        <dsp:cNvSpPr/>
      </dsp:nvSpPr>
      <dsp:spPr>
        <a:xfrm rot="20546851">
          <a:off x="3794946" y="3929486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9822" y="3920695"/>
        <a:ext cx="58408" cy="58408"/>
      </dsp:txXfrm>
    </dsp:sp>
    <dsp:sp modelId="{977CDCB6-3CB9-4D5D-9110-88DEAB30A0B8}">
      <dsp:nvSpPr>
        <dsp:cNvPr id="0" name=""/>
        <dsp:cNvSpPr/>
      </dsp:nvSpPr>
      <dsp:spPr>
        <a:xfrm>
          <a:off x="4935912" y="3525876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3540396"/>
        <a:ext cx="5801806" cy="466713"/>
      </dsp:txXfrm>
    </dsp:sp>
    <dsp:sp modelId="{888180D3-940D-4D45-B868-904C9ACC91B2}">
      <dsp:nvSpPr>
        <dsp:cNvPr id="0" name=""/>
        <dsp:cNvSpPr/>
      </dsp:nvSpPr>
      <dsp:spPr>
        <a:xfrm rot="1053149">
          <a:off x="3794946" y="4281779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9822" y="4272988"/>
        <a:ext cx="58408" cy="58408"/>
      </dsp:txXfrm>
    </dsp:sp>
    <dsp:sp modelId="{90E013BE-7ED6-4D14-BE52-ED930EE48764}">
      <dsp:nvSpPr>
        <dsp:cNvPr id="0" name=""/>
        <dsp:cNvSpPr/>
      </dsp:nvSpPr>
      <dsp:spPr>
        <a:xfrm>
          <a:off x="4935912" y="4230462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244982"/>
        <a:ext cx="5801806" cy="466713"/>
      </dsp:txXfrm>
    </dsp:sp>
    <dsp:sp modelId="{BDF4E8D7-0440-4F6E-AEF1-FFDC2CAD45FB}">
      <dsp:nvSpPr>
        <dsp:cNvPr id="0" name=""/>
        <dsp:cNvSpPr/>
      </dsp:nvSpPr>
      <dsp:spPr>
        <a:xfrm rot="2609917">
          <a:off x="3611322" y="463407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0641" y="4616100"/>
        <a:ext cx="76770" cy="76770"/>
      </dsp:txXfrm>
    </dsp:sp>
    <dsp:sp modelId="{B3E40652-2939-4AC3-A361-82A470B61F78}">
      <dsp:nvSpPr>
        <dsp:cNvPr id="0" name=""/>
        <dsp:cNvSpPr/>
      </dsp:nvSpPr>
      <dsp:spPr>
        <a:xfrm>
          <a:off x="4935912" y="493504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949568"/>
        <a:ext cx="5801806" cy="466713"/>
      </dsp:txXfrm>
    </dsp:sp>
    <dsp:sp modelId="{F5927126-8203-4BDF-9A06-782E682AD77A}">
      <dsp:nvSpPr>
        <dsp:cNvPr id="0" name=""/>
        <dsp:cNvSpPr/>
      </dsp:nvSpPr>
      <dsp:spPr>
        <a:xfrm rot="3461693">
          <a:off x="3337003" y="4986366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326925" y="4954677"/>
        <a:ext cx="104202" cy="104202"/>
      </dsp:txXfrm>
    </dsp:sp>
    <dsp:sp modelId="{77932986-4EF0-4C3B-9707-4D1105A2D6C9}">
      <dsp:nvSpPr>
        <dsp:cNvPr id="0" name=""/>
        <dsp:cNvSpPr/>
      </dsp:nvSpPr>
      <dsp:spPr>
        <a:xfrm>
          <a:off x="4935912" y="563963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5654154"/>
        <a:ext cx="5801806" cy="46671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7316-AC89-4BAF-965E-E65D1F902B3E}">
      <dsp:nvSpPr>
        <dsp:cNvPr id="0" name=""/>
        <dsp:cNvSpPr/>
      </dsp:nvSpPr>
      <dsp:spPr>
        <a:xfrm>
          <a:off x="1302148" y="595409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616497"/>
        <a:ext cx="2477816" cy="677821"/>
      </dsp:txXfrm>
    </dsp:sp>
    <dsp:sp modelId="{4349CBB9-077B-4866-8473-25E2446564DC}">
      <dsp:nvSpPr>
        <dsp:cNvPr id="0" name=""/>
        <dsp:cNvSpPr/>
      </dsp:nvSpPr>
      <dsp:spPr>
        <a:xfrm rot="19660923">
          <a:off x="3720063" y="582703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6078" y="570167"/>
        <a:ext cx="65896" cy="65896"/>
      </dsp:txXfrm>
    </dsp:sp>
    <dsp:sp modelId="{78951103-F5C3-4082-9508-A2F91C940962}">
      <dsp:nvSpPr>
        <dsp:cNvPr id="0" name=""/>
        <dsp:cNvSpPr/>
      </dsp:nvSpPr>
      <dsp:spPr>
        <a:xfrm>
          <a:off x="4935912" y="2945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7465"/>
        <a:ext cx="5801806" cy="466713"/>
      </dsp:txXfrm>
    </dsp:sp>
    <dsp:sp modelId="{28DDFB9A-99B7-4C43-91F9-B86860AC8AD2}">
      <dsp:nvSpPr>
        <dsp:cNvPr id="0" name=""/>
        <dsp:cNvSpPr/>
      </dsp:nvSpPr>
      <dsp:spPr>
        <a:xfrm>
          <a:off x="3822140" y="934996"/>
          <a:ext cx="111377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1377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51182" y="927564"/>
        <a:ext cx="55688" cy="55688"/>
      </dsp:txXfrm>
    </dsp:sp>
    <dsp:sp modelId="{E16B42E8-F13B-4D35-8601-CD8F0D02C1F8}">
      <dsp:nvSpPr>
        <dsp:cNvPr id="0" name=""/>
        <dsp:cNvSpPr/>
      </dsp:nvSpPr>
      <dsp:spPr>
        <a:xfrm>
          <a:off x="4935912" y="707531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722051"/>
        <a:ext cx="5801806" cy="466713"/>
      </dsp:txXfrm>
    </dsp:sp>
    <dsp:sp modelId="{64A46FE9-DA66-4962-8EB6-709870CCBBED}">
      <dsp:nvSpPr>
        <dsp:cNvPr id="0" name=""/>
        <dsp:cNvSpPr/>
      </dsp:nvSpPr>
      <dsp:spPr>
        <a:xfrm rot="1939077">
          <a:off x="3720063" y="1287289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6078" y="1274753"/>
        <a:ext cx="65896" cy="65896"/>
      </dsp:txXfrm>
    </dsp:sp>
    <dsp:sp modelId="{DC9B9EDE-8BF8-4C2B-B627-5B07179EBC32}">
      <dsp:nvSpPr>
        <dsp:cNvPr id="0" name=""/>
        <dsp:cNvSpPr/>
      </dsp:nvSpPr>
      <dsp:spPr>
        <a:xfrm>
          <a:off x="4935912" y="141211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426638"/>
        <a:ext cx="5801806" cy="466713"/>
      </dsp:txXfrm>
    </dsp:sp>
    <dsp:sp modelId="{FF40921F-33E3-479F-BA02-AA7C2EEF0800}">
      <dsp:nvSpPr>
        <dsp:cNvPr id="0" name=""/>
        <dsp:cNvSpPr/>
      </dsp:nvSpPr>
      <dsp:spPr>
        <a:xfrm>
          <a:off x="1302148" y="3766047"/>
          <a:ext cx="2519992" cy="719997"/>
        </a:xfrm>
        <a:prstGeom prst="roundRect">
          <a:avLst>
            <a:gd name="adj" fmla="val 10000"/>
          </a:avLst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DYNAMICKÉ PARAMETRY</a:t>
          </a:r>
          <a:endParaRPr lang="en-US" sz="24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1323236" y="3787135"/>
        <a:ext cx="2477816" cy="677821"/>
      </dsp:txXfrm>
    </dsp:sp>
    <dsp:sp modelId="{23B849F4-51C0-4C0B-AEDA-2668512AD833}">
      <dsp:nvSpPr>
        <dsp:cNvPr id="0" name=""/>
        <dsp:cNvSpPr/>
      </dsp:nvSpPr>
      <dsp:spPr>
        <a:xfrm rot="18138307">
          <a:off x="3337003" y="3224900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326925" y="3193212"/>
        <a:ext cx="104202" cy="104202"/>
      </dsp:txXfrm>
    </dsp:sp>
    <dsp:sp modelId="{86AB0315-26CD-4881-BE99-20C6C9F380F2}">
      <dsp:nvSpPr>
        <dsp:cNvPr id="0" name=""/>
        <dsp:cNvSpPr/>
      </dsp:nvSpPr>
      <dsp:spPr>
        <a:xfrm>
          <a:off x="4935912" y="211670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131224"/>
        <a:ext cx="5801806" cy="466713"/>
      </dsp:txXfrm>
    </dsp:sp>
    <dsp:sp modelId="{6FB8B473-8DC2-4CA6-9AB0-DD42D4996C8F}">
      <dsp:nvSpPr>
        <dsp:cNvPr id="0" name=""/>
        <dsp:cNvSpPr/>
      </dsp:nvSpPr>
      <dsp:spPr>
        <a:xfrm rot="18990083">
          <a:off x="3611322" y="357719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0641" y="3559221"/>
        <a:ext cx="76770" cy="76770"/>
      </dsp:txXfrm>
    </dsp:sp>
    <dsp:sp modelId="{4BDFFA2E-BEA4-417A-AF0F-FDC7675735E3}">
      <dsp:nvSpPr>
        <dsp:cNvPr id="0" name=""/>
        <dsp:cNvSpPr/>
      </dsp:nvSpPr>
      <dsp:spPr>
        <a:xfrm>
          <a:off x="4935912" y="2821290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835810"/>
        <a:ext cx="5801806" cy="466713"/>
      </dsp:txXfrm>
    </dsp:sp>
    <dsp:sp modelId="{3F824479-9A7B-43BB-823A-ED5EC284FAC8}">
      <dsp:nvSpPr>
        <dsp:cNvPr id="0" name=""/>
        <dsp:cNvSpPr/>
      </dsp:nvSpPr>
      <dsp:spPr>
        <a:xfrm rot="20546851">
          <a:off x="3794946" y="3929486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9822" y="3920695"/>
        <a:ext cx="58408" cy="58408"/>
      </dsp:txXfrm>
    </dsp:sp>
    <dsp:sp modelId="{977CDCB6-3CB9-4D5D-9110-88DEAB30A0B8}">
      <dsp:nvSpPr>
        <dsp:cNvPr id="0" name=""/>
        <dsp:cNvSpPr/>
      </dsp:nvSpPr>
      <dsp:spPr>
        <a:xfrm>
          <a:off x="4935912" y="3525876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3540396"/>
        <a:ext cx="5801806" cy="466713"/>
      </dsp:txXfrm>
    </dsp:sp>
    <dsp:sp modelId="{888180D3-940D-4D45-B868-904C9ACC91B2}">
      <dsp:nvSpPr>
        <dsp:cNvPr id="0" name=""/>
        <dsp:cNvSpPr/>
      </dsp:nvSpPr>
      <dsp:spPr>
        <a:xfrm rot="1053149">
          <a:off x="3794946" y="4281779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9822" y="4272988"/>
        <a:ext cx="58408" cy="58408"/>
      </dsp:txXfrm>
    </dsp:sp>
    <dsp:sp modelId="{90E013BE-7ED6-4D14-BE52-ED930EE48764}">
      <dsp:nvSpPr>
        <dsp:cNvPr id="0" name=""/>
        <dsp:cNvSpPr/>
      </dsp:nvSpPr>
      <dsp:spPr>
        <a:xfrm>
          <a:off x="4935912" y="4230462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244982"/>
        <a:ext cx="5801806" cy="466713"/>
      </dsp:txXfrm>
    </dsp:sp>
    <dsp:sp modelId="{BDF4E8D7-0440-4F6E-AEF1-FFDC2CAD45FB}">
      <dsp:nvSpPr>
        <dsp:cNvPr id="0" name=""/>
        <dsp:cNvSpPr/>
      </dsp:nvSpPr>
      <dsp:spPr>
        <a:xfrm rot="2609917">
          <a:off x="3611322" y="463407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0641" y="4616100"/>
        <a:ext cx="76770" cy="76770"/>
      </dsp:txXfrm>
    </dsp:sp>
    <dsp:sp modelId="{B3E40652-2939-4AC3-A361-82A470B61F78}">
      <dsp:nvSpPr>
        <dsp:cNvPr id="0" name=""/>
        <dsp:cNvSpPr/>
      </dsp:nvSpPr>
      <dsp:spPr>
        <a:xfrm>
          <a:off x="4935912" y="493504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949568"/>
        <a:ext cx="5801806" cy="466713"/>
      </dsp:txXfrm>
    </dsp:sp>
    <dsp:sp modelId="{F5927126-8203-4BDF-9A06-782E682AD77A}">
      <dsp:nvSpPr>
        <dsp:cNvPr id="0" name=""/>
        <dsp:cNvSpPr/>
      </dsp:nvSpPr>
      <dsp:spPr>
        <a:xfrm rot="3461693">
          <a:off x="3337003" y="4986366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326925" y="4954677"/>
        <a:ext cx="104202" cy="104202"/>
      </dsp:txXfrm>
    </dsp:sp>
    <dsp:sp modelId="{77932986-4EF0-4C3B-9707-4D1105A2D6C9}">
      <dsp:nvSpPr>
        <dsp:cNvPr id="0" name=""/>
        <dsp:cNvSpPr/>
      </dsp:nvSpPr>
      <dsp:spPr>
        <a:xfrm>
          <a:off x="4935912" y="563963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5654154"/>
        <a:ext cx="5801806" cy="46671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7316-AC89-4BAF-965E-E65D1F902B3E}">
      <dsp:nvSpPr>
        <dsp:cNvPr id="0" name=""/>
        <dsp:cNvSpPr/>
      </dsp:nvSpPr>
      <dsp:spPr>
        <a:xfrm>
          <a:off x="1302148" y="595409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616497"/>
        <a:ext cx="2477816" cy="677821"/>
      </dsp:txXfrm>
    </dsp:sp>
    <dsp:sp modelId="{4349CBB9-077B-4866-8473-25E2446564DC}">
      <dsp:nvSpPr>
        <dsp:cNvPr id="0" name=""/>
        <dsp:cNvSpPr/>
      </dsp:nvSpPr>
      <dsp:spPr>
        <a:xfrm rot="19660923">
          <a:off x="3720063" y="582703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6078" y="570167"/>
        <a:ext cx="65896" cy="65896"/>
      </dsp:txXfrm>
    </dsp:sp>
    <dsp:sp modelId="{78951103-F5C3-4082-9508-A2F91C940962}">
      <dsp:nvSpPr>
        <dsp:cNvPr id="0" name=""/>
        <dsp:cNvSpPr/>
      </dsp:nvSpPr>
      <dsp:spPr>
        <a:xfrm>
          <a:off x="4935912" y="2945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7465"/>
        <a:ext cx="5801806" cy="466713"/>
      </dsp:txXfrm>
    </dsp:sp>
    <dsp:sp modelId="{28DDFB9A-99B7-4C43-91F9-B86860AC8AD2}">
      <dsp:nvSpPr>
        <dsp:cNvPr id="0" name=""/>
        <dsp:cNvSpPr/>
      </dsp:nvSpPr>
      <dsp:spPr>
        <a:xfrm>
          <a:off x="3822140" y="934996"/>
          <a:ext cx="111377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1377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51182" y="927564"/>
        <a:ext cx="55688" cy="55688"/>
      </dsp:txXfrm>
    </dsp:sp>
    <dsp:sp modelId="{E16B42E8-F13B-4D35-8601-CD8F0D02C1F8}">
      <dsp:nvSpPr>
        <dsp:cNvPr id="0" name=""/>
        <dsp:cNvSpPr/>
      </dsp:nvSpPr>
      <dsp:spPr>
        <a:xfrm>
          <a:off x="4935912" y="707531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722051"/>
        <a:ext cx="5801806" cy="466713"/>
      </dsp:txXfrm>
    </dsp:sp>
    <dsp:sp modelId="{64A46FE9-DA66-4962-8EB6-709870CCBBED}">
      <dsp:nvSpPr>
        <dsp:cNvPr id="0" name=""/>
        <dsp:cNvSpPr/>
      </dsp:nvSpPr>
      <dsp:spPr>
        <a:xfrm rot="1939077">
          <a:off x="3720063" y="1287289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6078" y="1274753"/>
        <a:ext cx="65896" cy="65896"/>
      </dsp:txXfrm>
    </dsp:sp>
    <dsp:sp modelId="{DC9B9EDE-8BF8-4C2B-B627-5B07179EBC32}">
      <dsp:nvSpPr>
        <dsp:cNvPr id="0" name=""/>
        <dsp:cNvSpPr/>
      </dsp:nvSpPr>
      <dsp:spPr>
        <a:xfrm>
          <a:off x="4935912" y="141211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426638"/>
        <a:ext cx="5801806" cy="466713"/>
      </dsp:txXfrm>
    </dsp:sp>
    <dsp:sp modelId="{FF40921F-33E3-479F-BA02-AA7C2EEF0800}">
      <dsp:nvSpPr>
        <dsp:cNvPr id="0" name=""/>
        <dsp:cNvSpPr/>
      </dsp:nvSpPr>
      <dsp:spPr>
        <a:xfrm>
          <a:off x="1302148" y="3766047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3787135"/>
        <a:ext cx="2477816" cy="677821"/>
      </dsp:txXfrm>
    </dsp:sp>
    <dsp:sp modelId="{23B849F4-51C0-4C0B-AEDA-2668512AD833}">
      <dsp:nvSpPr>
        <dsp:cNvPr id="0" name=""/>
        <dsp:cNvSpPr/>
      </dsp:nvSpPr>
      <dsp:spPr>
        <a:xfrm rot="18138307">
          <a:off x="3337003" y="3224900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326925" y="3193212"/>
        <a:ext cx="104202" cy="104202"/>
      </dsp:txXfrm>
    </dsp:sp>
    <dsp:sp modelId="{86AB0315-26CD-4881-BE99-20C6C9F380F2}">
      <dsp:nvSpPr>
        <dsp:cNvPr id="0" name=""/>
        <dsp:cNvSpPr/>
      </dsp:nvSpPr>
      <dsp:spPr>
        <a:xfrm>
          <a:off x="4935912" y="2116704"/>
          <a:ext cx="5830846" cy="495753"/>
        </a:xfrm>
        <a:prstGeom prst="roundRect">
          <a:avLst>
            <a:gd name="adj" fmla="val 10000"/>
          </a:avLst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ČISTÁ SOUČASNÁ HODNOTA</a:t>
          </a:r>
          <a:endParaRPr lang="en-US" sz="24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4950432" y="2131224"/>
        <a:ext cx="5801806" cy="466713"/>
      </dsp:txXfrm>
    </dsp:sp>
    <dsp:sp modelId="{6FB8B473-8DC2-4CA6-9AB0-DD42D4996C8F}">
      <dsp:nvSpPr>
        <dsp:cNvPr id="0" name=""/>
        <dsp:cNvSpPr/>
      </dsp:nvSpPr>
      <dsp:spPr>
        <a:xfrm rot="18990083">
          <a:off x="3611322" y="357719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0641" y="3559221"/>
        <a:ext cx="76770" cy="76770"/>
      </dsp:txXfrm>
    </dsp:sp>
    <dsp:sp modelId="{4BDFFA2E-BEA4-417A-AF0F-FDC7675735E3}">
      <dsp:nvSpPr>
        <dsp:cNvPr id="0" name=""/>
        <dsp:cNvSpPr/>
      </dsp:nvSpPr>
      <dsp:spPr>
        <a:xfrm>
          <a:off x="4935912" y="2821290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835810"/>
        <a:ext cx="5801806" cy="466713"/>
      </dsp:txXfrm>
    </dsp:sp>
    <dsp:sp modelId="{3F824479-9A7B-43BB-823A-ED5EC284FAC8}">
      <dsp:nvSpPr>
        <dsp:cNvPr id="0" name=""/>
        <dsp:cNvSpPr/>
      </dsp:nvSpPr>
      <dsp:spPr>
        <a:xfrm rot="20546851">
          <a:off x="3794946" y="3929486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9822" y="3920695"/>
        <a:ext cx="58408" cy="58408"/>
      </dsp:txXfrm>
    </dsp:sp>
    <dsp:sp modelId="{977CDCB6-3CB9-4D5D-9110-88DEAB30A0B8}">
      <dsp:nvSpPr>
        <dsp:cNvPr id="0" name=""/>
        <dsp:cNvSpPr/>
      </dsp:nvSpPr>
      <dsp:spPr>
        <a:xfrm>
          <a:off x="4935912" y="3525876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3540396"/>
        <a:ext cx="5801806" cy="466713"/>
      </dsp:txXfrm>
    </dsp:sp>
    <dsp:sp modelId="{888180D3-940D-4D45-B868-904C9ACC91B2}">
      <dsp:nvSpPr>
        <dsp:cNvPr id="0" name=""/>
        <dsp:cNvSpPr/>
      </dsp:nvSpPr>
      <dsp:spPr>
        <a:xfrm rot="1053149">
          <a:off x="3794946" y="4281779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9822" y="4272988"/>
        <a:ext cx="58408" cy="58408"/>
      </dsp:txXfrm>
    </dsp:sp>
    <dsp:sp modelId="{90E013BE-7ED6-4D14-BE52-ED930EE48764}">
      <dsp:nvSpPr>
        <dsp:cNvPr id="0" name=""/>
        <dsp:cNvSpPr/>
      </dsp:nvSpPr>
      <dsp:spPr>
        <a:xfrm>
          <a:off x="4935912" y="4230462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244982"/>
        <a:ext cx="5801806" cy="466713"/>
      </dsp:txXfrm>
    </dsp:sp>
    <dsp:sp modelId="{BDF4E8D7-0440-4F6E-AEF1-FFDC2CAD45FB}">
      <dsp:nvSpPr>
        <dsp:cNvPr id="0" name=""/>
        <dsp:cNvSpPr/>
      </dsp:nvSpPr>
      <dsp:spPr>
        <a:xfrm rot="2609917">
          <a:off x="3611322" y="463407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0641" y="4616100"/>
        <a:ext cx="76770" cy="76770"/>
      </dsp:txXfrm>
    </dsp:sp>
    <dsp:sp modelId="{B3E40652-2939-4AC3-A361-82A470B61F78}">
      <dsp:nvSpPr>
        <dsp:cNvPr id="0" name=""/>
        <dsp:cNvSpPr/>
      </dsp:nvSpPr>
      <dsp:spPr>
        <a:xfrm>
          <a:off x="4935912" y="493504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949568"/>
        <a:ext cx="5801806" cy="466713"/>
      </dsp:txXfrm>
    </dsp:sp>
    <dsp:sp modelId="{F5927126-8203-4BDF-9A06-782E682AD77A}">
      <dsp:nvSpPr>
        <dsp:cNvPr id="0" name=""/>
        <dsp:cNvSpPr/>
      </dsp:nvSpPr>
      <dsp:spPr>
        <a:xfrm rot="3461693">
          <a:off x="3337003" y="4986366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326925" y="4954677"/>
        <a:ext cx="104202" cy="104202"/>
      </dsp:txXfrm>
    </dsp:sp>
    <dsp:sp modelId="{77932986-4EF0-4C3B-9707-4D1105A2D6C9}">
      <dsp:nvSpPr>
        <dsp:cNvPr id="0" name=""/>
        <dsp:cNvSpPr/>
      </dsp:nvSpPr>
      <dsp:spPr>
        <a:xfrm>
          <a:off x="4935912" y="563963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5654154"/>
        <a:ext cx="5801806" cy="46671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7316-AC89-4BAF-965E-E65D1F902B3E}">
      <dsp:nvSpPr>
        <dsp:cNvPr id="0" name=""/>
        <dsp:cNvSpPr/>
      </dsp:nvSpPr>
      <dsp:spPr>
        <a:xfrm>
          <a:off x="1302148" y="595409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616497"/>
        <a:ext cx="2477816" cy="677821"/>
      </dsp:txXfrm>
    </dsp:sp>
    <dsp:sp modelId="{4349CBB9-077B-4866-8473-25E2446564DC}">
      <dsp:nvSpPr>
        <dsp:cNvPr id="0" name=""/>
        <dsp:cNvSpPr/>
      </dsp:nvSpPr>
      <dsp:spPr>
        <a:xfrm rot="19660923">
          <a:off x="3720063" y="582703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6078" y="570167"/>
        <a:ext cx="65896" cy="65896"/>
      </dsp:txXfrm>
    </dsp:sp>
    <dsp:sp modelId="{78951103-F5C3-4082-9508-A2F91C940962}">
      <dsp:nvSpPr>
        <dsp:cNvPr id="0" name=""/>
        <dsp:cNvSpPr/>
      </dsp:nvSpPr>
      <dsp:spPr>
        <a:xfrm>
          <a:off x="4935912" y="2945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7465"/>
        <a:ext cx="5801806" cy="466713"/>
      </dsp:txXfrm>
    </dsp:sp>
    <dsp:sp modelId="{28DDFB9A-99B7-4C43-91F9-B86860AC8AD2}">
      <dsp:nvSpPr>
        <dsp:cNvPr id="0" name=""/>
        <dsp:cNvSpPr/>
      </dsp:nvSpPr>
      <dsp:spPr>
        <a:xfrm>
          <a:off x="3822140" y="934996"/>
          <a:ext cx="111377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1377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51182" y="927564"/>
        <a:ext cx="55688" cy="55688"/>
      </dsp:txXfrm>
    </dsp:sp>
    <dsp:sp modelId="{E16B42E8-F13B-4D35-8601-CD8F0D02C1F8}">
      <dsp:nvSpPr>
        <dsp:cNvPr id="0" name=""/>
        <dsp:cNvSpPr/>
      </dsp:nvSpPr>
      <dsp:spPr>
        <a:xfrm>
          <a:off x="4935912" y="707531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722051"/>
        <a:ext cx="5801806" cy="466713"/>
      </dsp:txXfrm>
    </dsp:sp>
    <dsp:sp modelId="{64A46FE9-DA66-4962-8EB6-709870CCBBED}">
      <dsp:nvSpPr>
        <dsp:cNvPr id="0" name=""/>
        <dsp:cNvSpPr/>
      </dsp:nvSpPr>
      <dsp:spPr>
        <a:xfrm rot="1939077">
          <a:off x="3720063" y="1287289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6078" y="1274753"/>
        <a:ext cx="65896" cy="65896"/>
      </dsp:txXfrm>
    </dsp:sp>
    <dsp:sp modelId="{DC9B9EDE-8BF8-4C2B-B627-5B07179EBC32}">
      <dsp:nvSpPr>
        <dsp:cNvPr id="0" name=""/>
        <dsp:cNvSpPr/>
      </dsp:nvSpPr>
      <dsp:spPr>
        <a:xfrm>
          <a:off x="4935912" y="141211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426638"/>
        <a:ext cx="5801806" cy="466713"/>
      </dsp:txXfrm>
    </dsp:sp>
    <dsp:sp modelId="{FF40921F-33E3-479F-BA02-AA7C2EEF0800}">
      <dsp:nvSpPr>
        <dsp:cNvPr id="0" name=""/>
        <dsp:cNvSpPr/>
      </dsp:nvSpPr>
      <dsp:spPr>
        <a:xfrm>
          <a:off x="1302148" y="3766047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3787135"/>
        <a:ext cx="2477816" cy="677821"/>
      </dsp:txXfrm>
    </dsp:sp>
    <dsp:sp modelId="{23B849F4-51C0-4C0B-AEDA-2668512AD833}">
      <dsp:nvSpPr>
        <dsp:cNvPr id="0" name=""/>
        <dsp:cNvSpPr/>
      </dsp:nvSpPr>
      <dsp:spPr>
        <a:xfrm rot="18138307">
          <a:off x="3337003" y="3224900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326925" y="3193212"/>
        <a:ext cx="104202" cy="104202"/>
      </dsp:txXfrm>
    </dsp:sp>
    <dsp:sp modelId="{86AB0315-26CD-4881-BE99-20C6C9F380F2}">
      <dsp:nvSpPr>
        <dsp:cNvPr id="0" name=""/>
        <dsp:cNvSpPr/>
      </dsp:nvSpPr>
      <dsp:spPr>
        <a:xfrm>
          <a:off x="4935912" y="211670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131224"/>
        <a:ext cx="5801806" cy="466713"/>
      </dsp:txXfrm>
    </dsp:sp>
    <dsp:sp modelId="{6FB8B473-8DC2-4CA6-9AB0-DD42D4996C8F}">
      <dsp:nvSpPr>
        <dsp:cNvPr id="0" name=""/>
        <dsp:cNvSpPr/>
      </dsp:nvSpPr>
      <dsp:spPr>
        <a:xfrm rot="18990083">
          <a:off x="3611322" y="357719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0641" y="3559221"/>
        <a:ext cx="76770" cy="76770"/>
      </dsp:txXfrm>
    </dsp:sp>
    <dsp:sp modelId="{4BDFFA2E-BEA4-417A-AF0F-FDC7675735E3}">
      <dsp:nvSpPr>
        <dsp:cNvPr id="0" name=""/>
        <dsp:cNvSpPr/>
      </dsp:nvSpPr>
      <dsp:spPr>
        <a:xfrm>
          <a:off x="4935912" y="2821290"/>
          <a:ext cx="5830846" cy="495753"/>
        </a:xfrm>
        <a:prstGeom prst="roundRect">
          <a:avLst>
            <a:gd name="adj" fmla="val 10000"/>
          </a:avLst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VNITŘNÍ MÍRA VÝNOSNOSTI</a:t>
          </a:r>
          <a:endParaRPr lang="en-US" sz="24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4950432" y="2835810"/>
        <a:ext cx="5801806" cy="466713"/>
      </dsp:txXfrm>
    </dsp:sp>
    <dsp:sp modelId="{3F824479-9A7B-43BB-823A-ED5EC284FAC8}">
      <dsp:nvSpPr>
        <dsp:cNvPr id="0" name=""/>
        <dsp:cNvSpPr/>
      </dsp:nvSpPr>
      <dsp:spPr>
        <a:xfrm rot="20546851">
          <a:off x="3794946" y="3929486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9822" y="3920695"/>
        <a:ext cx="58408" cy="58408"/>
      </dsp:txXfrm>
    </dsp:sp>
    <dsp:sp modelId="{977CDCB6-3CB9-4D5D-9110-88DEAB30A0B8}">
      <dsp:nvSpPr>
        <dsp:cNvPr id="0" name=""/>
        <dsp:cNvSpPr/>
      </dsp:nvSpPr>
      <dsp:spPr>
        <a:xfrm>
          <a:off x="4935912" y="3525876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3540396"/>
        <a:ext cx="5801806" cy="466713"/>
      </dsp:txXfrm>
    </dsp:sp>
    <dsp:sp modelId="{888180D3-940D-4D45-B868-904C9ACC91B2}">
      <dsp:nvSpPr>
        <dsp:cNvPr id="0" name=""/>
        <dsp:cNvSpPr/>
      </dsp:nvSpPr>
      <dsp:spPr>
        <a:xfrm rot="1053149">
          <a:off x="3794946" y="4281779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9822" y="4272988"/>
        <a:ext cx="58408" cy="58408"/>
      </dsp:txXfrm>
    </dsp:sp>
    <dsp:sp modelId="{90E013BE-7ED6-4D14-BE52-ED930EE48764}">
      <dsp:nvSpPr>
        <dsp:cNvPr id="0" name=""/>
        <dsp:cNvSpPr/>
      </dsp:nvSpPr>
      <dsp:spPr>
        <a:xfrm>
          <a:off x="4935912" y="4230462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244982"/>
        <a:ext cx="5801806" cy="466713"/>
      </dsp:txXfrm>
    </dsp:sp>
    <dsp:sp modelId="{BDF4E8D7-0440-4F6E-AEF1-FFDC2CAD45FB}">
      <dsp:nvSpPr>
        <dsp:cNvPr id="0" name=""/>
        <dsp:cNvSpPr/>
      </dsp:nvSpPr>
      <dsp:spPr>
        <a:xfrm rot="2609917">
          <a:off x="3611322" y="463407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0641" y="4616100"/>
        <a:ext cx="76770" cy="76770"/>
      </dsp:txXfrm>
    </dsp:sp>
    <dsp:sp modelId="{B3E40652-2939-4AC3-A361-82A470B61F78}">
      <dsp:nvSpPr>
        <dsp:cNvPr id="0" name=""/>
        <dsp:cNvSpPr/>
      </dsp:nvSpPr>
      <dsp:spPr>
        <a:xfrm>
          <a:off x="4935912" y="493504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949568"/>
        <a:ext cx="5801806" cy="466713"/>
      </dsp:txXfrm>
    </dsp:sp>
    <dsp:sp modelId="{F5927126-8203-4BDF-9A06-782E682AD77A}">
      <dsp:nvSpPr>
        <dsp:cNvPr id="0" name=""/>
        <dsp:cNvSpPr/>
      </dsp:nvSpPr>
      <dsp:spPr>
        <a:xfrm rot="3461693">
          <a:off x="3337003" y="4986366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326925" y="4954677"/>
        <a:ext cx="104202" cy="104202"/>
      </dsp:txXfrm>
    </dsp:sp>
    <dsp:sp modelId="{77932986-4EF0-4C3B-9707-4D1105A2D6C9}">
      <dsp:nvSpPr>
        <dsp:cNvPr id="0" name=""/>
        <dsp:cNvSpPr/>
      </dsp:nvSpPr>
      <dsp:spPr>
        <a:xfrm>
          <a:off x="4935912" y="563963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5654154"/>
        <a:ext cx="5801806" cy="466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C36F7-E6F7-4805-BCDE-088C81127DED}">
      <dsp:nvSpPr>
        <dsp:cNvPr id="0" name=""/>
        <dsp:cNvSpPr/>
      </dsp:nvSpPr>
      <dsp:spPr>
        <a:xfrm rot="5400000">
          <a:off x="-273346" y="273346"/>
          <a:ext cx="1822311" cy="1275618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>
              <a:latin typeface="Gill Sans MT" panose="020B0502020104020203" pitchFamily="34" charset="-18"/>
            </a:rPr>
            <a:t>PŘEDINVESTIČNÍ</a:t>
          </a:r>
          <a:endParaRPr lang="en-US" sz="1300" kern="1200" dirty="0">
            <a:latin typeface="Gill Sans MT" panose="020B0502020104020203" pitchFamily="34" charset="-18"/>
          </a:endParaRPr>
        </a:p>
      </dsp:txBody>
      <dsp:txXfrm rot="-5400000">
        <a:off x="1" y="637808"/>
        <a:ext cx="1275618" cy="546693"/>
      </dsp:txXfrm>
    </dsp:sp>
    <dsp:sp modelId="{4E034EF5-C7F6-4801-A3B3-7ADA0DBE014F}">
      <dsp:nvSpPr>
        <dsp:cNvPr id="0" name=""/>
        <dsp:cNvSpPr/>
      </dsp:nvSpPr>
      <dsp:spPr>
        <a:xfrm rot="5400000">
          <a:off x="3219831" y="-1943395"/>
          <a:ext cx="1184502" cy="5072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IDENTIFIKACE MOŽNÝCH PROJEKTŮ (VARIANT)</a:t>
          </a:r>
          <a:endParaRPr lang="en-US" sz="1700" kern="1200" dirty="0">
            <a:latin typeface="Gill Sans MT" panose="020B0502020104020203" pitchFamily="34" charset="-18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PŘEDBĚŽNÝ VÝBĚR PROJEKTŮ (VARIANTY)</a:t>
          </a:r>
          <a:endParaRPr lang="en-US" sz="1700" kern="1200" dirty="0">
            <a:latin typeface="Gill Sans MT" panose="020B0502020104020203" pitchFamily="34" charset="-18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b="1" i="1" u="none" kern="1200" dirty="0" smtClean="0">
              <a:latin typeface="Gill Sans MT" panose="020B0502020104020203" pitchFamily="34" charset="-18"/>
            </a:rPr>
            <a:t>PŘÍPRAVA A POSOUZENÍ DANÉHO PROJEKTU</a:t>
          </a:r>
          <a:endParaRPr lang="en-US" sz="1700" b="1" i="1" u="none" kern="1200" dirty="0">
            <a:latin typeface="Gill Sans MT" panose="020B0502020104020203" pitchFamily="34" charset="-18"/>
          </a:endParaRPr>
        </a:p>
      </dsp:txBody>
      <dsp:txXfrm rot="-5400000">
        <a:off x="1275618" y="58641"/>
        <a:ext cx="5015106" cy="1068856"/>
      </dsp:txXfrm>
    </dsp:sp>
    <dsp:sp modelId="{7348450F-FE7E-4FA9-9066-01F3E310DDA1}">
      <dsp:nvSpPr>
        <dsp:cNvPr id="0" name=""/>
        <dsp:cNvSpPr/>
      </dsp:nvSpPr>
      <dsp:spPr>
        <a:xfrm rot="5400000">
          <a:off x="-273346" y="1903669"/>
          <a:ext cx="1822311" cy="1275618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9546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95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>
              <a:latin typeface="Gill Sans MT" panose="020B0502020104020203" pitchFamily="34" charset="-18"/>
            </a:rPr>
            <a:t>INVESTIČNÍ</a:t>
          </a:r>
          <a:endParaRPr lang="en-US" sz="1300" kern="1200" dirty="0">
            <a:latin typeface="Gill Sans MT" panose="020B0502020104020203" pitchFamily="34" charset="-18"/>
          </a:endParaRPr>
        </a:p>
      </dsp:txBody>
      <dsp:txXfrm rot="-5400000">
        <a:off x="1" y="2268131"/>
        <a:ext cx="1275618" cy="546693"/>
      </dsp:txXfrm>
    </dsp:sp>
    <dsp:sp modelId="{00228E39-D482-489C-A684-3AF3FBED7455}">
      <dsp:nvSpPr>
        <dsp:cNvPr id="0" name=""/>
        <dsp:cNvSpPr/>
      </dsp:nvSpPr>
      <dsp:spPr>
        <a:xfrm rot="5400000">
          <a:off x="3219831" y="-313070"/>
          <a:ext cx="1184502" cy="5072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KONTRAKCE DODÁVEK</a:t>
          </a:r>
          <a:endParaRPr lang="en-US" sz="1700" kern="1200" dirty="0">
            <a:latin typeface="Gill Sans MT" panose="020B0502020104020203" pitchFamily="34" charset="-18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ZPRACOVÁNÍ REALIZAČNÍ DOKUMENTACE</a:t>
          </a:r>
          <a:endParaRPr lang="en-US" sz="1700" kern="1200" dirty="0">
            <a:latin typeface="Gill Sans MT" panose="020B0502020104020203" pitchFamily="34" charset="-18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REALIZACE PROJEKTU</a:t>
          </a:r>
          <a:endParaRPr lang="en-US" sz="1700" kern="1200" dirty="0">
            <a:latin typeface="Gill Sans MT" panose="020B0502020104020203" pitchFamily="34" charset="-18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OVĚŘOVÁNÍ A PŘEJÍMKA PROJEKTU</a:t>
          </a:r>
          <a:endParaRPr lang="en-US" sz="1700" kern="1200" dirty="0">
            <a:latin typeface="Gill Sans MT" panose="020B0502020104020203" pitchFamily="34" charset="-18"/>
          </a:endParaRPr>
        </a:p>
      </dsp:txBody>
      <dsp:txXfrm rot="-5400000">
        <a:off x="1275618" y="1688966"/>
        <a:ext cx="5015106" cy="1068856"/>
      </dsp:txXfrm>
    </dsp:sp>
    <dsp:sp modelId="{DD179DA0-9CD6-4EA9-8F2F-FB46DAF7FA31}">
      <dsp:nvSpPr>
        <dsp:cNvPr id="0" name=""/>
        <dsp:cNvSpPr/>
      </dsp:nvSpPr>
      <dsp:spPr>
        <a:xfrm rot="5400000">
          <a:off x="-273346" y="3534814"/>
          <a:ext cx="1822311" cy="1275618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>
              <a:latin typeface="Gill Sans MT" panose="020B0502020104020203" pitchFamily="34" charset="-18"/>
            </a:rPr>
            <a:t>PROVOZNÍ</a:t>
          </a:r>
          <a:endParaRPr lang="en-US" sz="1300" kern="1200" dirty="0">
            <a:latin typeface="Gill Sans MT" panose="020B0502020104020203" pitchFamily="34" charset="-18"/>
          </a:endParaRPr>
        </a:p>
      </dsp:txBody>
      <dsp:txXfrm rot="-5400000">
        <a:off x="1" y="3899276"/>
        <a:ext cx="1275618" cy="546693"/>
      </dsp:txXfrm>
    </dsp:sp>
    <dsp:sp modelId="{39D513AE-B9B4-4805-B62A-32C68047829E}">
      <dsp:nvSpPr>
        <dsp:cNvPr id="0" name=""/>
        <dsp:cNvSpPr/>
      </dsp:nvSpPr>
      <dsp:spPr>
        <a:xfrm rot="5400000">
          <a:off x="3219831" y="1317253"/>
          <a:ext cx="1184502" cy="5072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NÁBĚH PROVOZU</a:t>
          </a:r>
          <a:endParaRPr lang="en-US" sz="1700" kern="1200" dirty="0">
            <a:latin typeface="Gill Sans MT" panose="020B0502020104020203" pitchFamily="34" charset="-18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UDRŽOVÁNÍ PROVOZU</a:t>
          </a:r>
          <a:endParaRPr lang="en-US" sz="1700" kern="1200" dirty="0">
            <a:latin typeface="Gill Sans MT" panose="020B0502020104020203" pitchFamily="34" charset="-18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ROZŠIŘOVÁNÍ PROVOZU</a:t>
          </a:r>
          <a:endParaRPr lang="en-US" sz="1700" kern="1200" dirty="0">
            <a:latin typeface="Gill Sans MT" panose="020B0502020104020203" pitchFamily="34" charset="-18"/>
          </a:endParaRPr>
        </a:p>
      </dsp:txBody>
      <dsp:txXfrm rot="-5400000">
        <a:off x="1275618" y="3319290"/>
        <a:ext cx="5015106" cy="106885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7316-AC89-4BAF-965E-E65D1F902B3E}">
      <dsp:nvSpPr>
        <dsp:cNvPr id="0" name=""/>
        <dsp:cNvSpPr/>
      </dsp:nvSpPr>
      <dsp:spPr>
        <a:xfrm>
          <a:off x="1302148" y="595409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616497"/>
        <a:ext cx="2477816" cy="677821"/>
      </dsp:txXfrm>
    </dsp:sp>
    <dsp:sp modelId="{4349CBB9-077B-4866-8473-25E2446564DC}">
      <dsp:nvSpPr>
        <dsp:cNvPr id="0" name=""/>
        <dsp:cNvSpPr/>
      </dsp:nvSpPr>
      <dsp:spPr>
        <a:xfrm rot="19660923">
          <a:off x="3720063" y="582703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6078" y="570167"/>
        <a:ext cx="65896" cy="65896"/>
      </dsp:txXfrm>
    </dsp:sp>
    <dsp:sp modelId="{78951103-F5C3-4082-9508-A2F91C940962}">
      <dsp:nvSpPr>
        <dsp:cNvPr id="0" name=""/>
        <dsp:cNvSpPr/>
      </dsp:nvSpPr>
      <dsp:spPr>
        <a:xfrm>
          <a:off x="4935912" y="2945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7465"/>
        <a:ext cx="5801806" cy="466713"/>
      </dsp:txXfrm>
    </dsp:sp>
    <dsp:sp modelId="{28DDFB9A-99B7-4C43-91F9-B86860AC8AD2}">
      <dsp:nvSpPr>
        <dsp:cNvPr id="0" name=""/>
        <dsp:cNvSpPr/>
      </dsp:nvSpPr>
      <dsp:spPr>
        <a:xfrm>
          <a:off x="3822140" y="934996"/>
          <a:ext cx="111377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1377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51182" y="927564"/>
        <a:ext cx="55688" cy="55688"/>
      </dsp:txXfrm>
    </dsp:sp>
    <dsp:sp modelId="{E16B42E8-F13B-4D35-8601-CD8F0D02C1F8}">
      <dsp:nvSpPr>
        <dsp:cNvPr id="0" name=""/>
        <dsp:cNvSpPr/>
      </dsp:nvSpPr>
      <dsp:spPr>
        <a:xfrm>
          <a:off x="4935912" y="707531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722051"/>
        <a:ext cx="5801806" cy="466713"/>
      </dsp:txXfrm>
    </dsp:sp>
    <dsp:sp modelId="{64A46FE9-DA66-4962-8EB6-709870CCBBED}">
      <dsp:nvSpPr>
        <dsp:cNvPr id="0" name=""/>
        <dsp:cNvSpPr/>
      </dsp:nvSpPr>
      <dsp:spPr>
        <a:xfrm rot="1939077">
          <a:off x="3720063" y="1287289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6078" y="1274753"/>
        <a:ext cx="65896" cy="65896"/>
      </dsp:txXfrm>
    </dsp:sp>
    <dsp:sp modelId="{DC9B9EDE-8BF8-4C2B-B627-5B07179EBC32}">
      <dsp:nvSpPr>
        <dsp:cNvPr id="0" name=""/>
        <dsp:cNvSpPr/>
      </dsp:nvSpPr>
      <dsp:spPr>
        <a:xfrm>
          <a:off x="4935912" y="141211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426638"/>
        <a:ext cx="5801806" cy="466713"/>
      </dsp:txXfrm>
    </dsp:sp>
    <dsp:sp modelId="{FF40921F-33E3-479F-BA02-AA7C2EEF0800}">
      <dsp:nvSpPr>
        <dsp:cNvPr id="0" name=""/>
        <dsp:cNvSpPr/>
      </dsp:nvSpPr>
      <dsp:spPr>
        <a:xfrm>
          <a:off x="1302148" y="3766047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3787135"/>
        <a:ext cx="2477816" cy="677821"/>
      </dsp:txXfrm>
    </dsp:sp>
    <dsp:sp modelId="{23B849F4-51C0-4C0B-AEDA-2668512AD833}">
      <dsp:nvSpPr>
        <dsp:cNvPr id="0" name=""/>
        <dsp:cNvSpPr/>
      </dsp:nvSpPr>
      <dsp:spPr>
        <a:xfrm rot="18138307">
          <a:off x="3337003" y="3224900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326925" y="3193212"/>
        <a:ext cx="104202" cy="104202"/>
      </dsp:txXfrm>
    </dsp:sp>
    <dsp:sp modelId="{86AB0315-26CD-4881-BE99-20C6C9F380F2}">
      <dsp:nvSpPr>
        <dsp:cNvPr id="0" name=""/>
        <dsp:cNvSpPr/>
      </dsp:nvSpPr>
      <dsp:spPr>
        <a:xfrm>
          <a:off x="4935912" y="211670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131224"/>
        <a:ext cx="5801806" cy="466713"/>
      </dsp:txXfrm>
    </dsp:sp>
    <dsp:sp modelId="{6FB8B473-8DC2-4CA6-9AB0-DD42D4996C8F}">
      <dsp:nvSpPr>
        <dsp:cNvPr id="0" name=""/>
        <dsp:cNvSpPr/>
      </dsp:nvSpPr>
      <dsp:spPr>
        <a:xfrm rot="18990083">
          <a:off x="3611322" y="357719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0641" y="3559221"/>
        <a:ext cx="76770" cy="76770"/>
      </dsp:txXfrm>
    </dsp:sp>
    <dsp:sp modelId="{4BDFFA2E-BEA4-417A-AF0F-FDC7675735E3}">
      <dsp:nvSpPr>
        <dsp:cNvPr id="0" name=""/>
        <dsp:cNvSpPr/>
      </dsp:nvSpPr>
      <dsp:spPr>
        <a:xfrm>
          <a:off x="4935912" y="2821290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835810"/>
        <a:ext cx="5801806" cy="466713"/>
      </dsp:txXfrm>
    </dsp:sp>
    <dsp:sp modelId="{3F824479-9A7B-43BB-823A-ED5EC284FAC8}">
      <dsp:nvSpPr>
        <dsp:cNvPr id="0" name=""/>
        <dsp:cNvSpPr/>
      </dsp:nvSpPr>
      <dsp:spPr>
        <a:xfrm rot="20546851">
          <a:off x="3794946" y="3929486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9822" y="3920695"/>
        <a:ext cx="58408" cy="58408"/>
      </dsp:txXfrm>
    </dsp:sp>
    <dsp:sp modelId="{977CDCB6-3CB9-4D5D-9110-88DEAB30A0B8}">
      <dsp:nvSpPr>
        <dsp:cNvPr id="0" name=""/>
        <dsp:cNvSpPr/>
      </dsp:nvSpPr>
      <dsp:spPr>
        <a:xfrm>
          <a:off x="4935912" y="3525876"/>
          <a:ext cx="5830846" cy="495753"/>
        </a:xfrm>
        <a:prstGeom prst="roundRect">
          <a:avLst>
            <a:gd name="adj" fmla="val 10000"/>
          </a:avLst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4950432" y="3540396"/>
        <a:ext cx="5801806" cy="466713"/>
      </dsp:txXfrm>
    </dsp:sp>
    <dsp:sp modelId="{888180D3-940D-4D45-B868-904C9ACC91B2}">
      <dsp:nvSpPr>
        <dsp:cNvPr id="0" name=""/>
        <dsp:cNvSpPr/>
      </dsp:nvSpPr>
      <dsp:spPr>
        <a:xfrm rot="1053149">
          <a:off x="3794946" y="4281779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9822" y="4272988"/>
        <a:ext cx="58408" cy="58408"/>
      </dsp:txXfrm>
    </dsp:sp>
    <dsp:sp modelId="{90E013BE-7ED6-4D14-BE52-ED930EE48764}">
      <dsp:nvSpPr>
        <dsp:cNvPr id="0" name=""/>
        <dsp:cNvSpPr/>
      </dsp:nvSpPr>
      <dsp:spPr>
        <a:xfrm>
          <a:off x="4935912" y="4230462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244982"/>
        <a:ext cx="5801806" cy="466713"/>
      </dsp:txXfrm>
    </dsp:sp>
    <dsp:sp modelId="{BDF4E8D7-0440-4F6E-AEF1-FFDC2CAD45FB}">
      <dsp:nvSpPr>
        <dsp:cNvPr id="0" name=""/>
        <dsp:cNvSpPr/>
      </dsp:nvSpPr>
      <dsp:spPr>
        <a:xfrm rot="2609917">
          <a:off x="3611322" y="463407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0641" y="4616100"/>
        <a:ext cx="76770" cy="76770"/>
      </dsp:txXfrm>
    </dsp:sp>
    <dsp:sp modelId="{B3E40652-2939-4AC3-A361-82A470B61F78}">
      <dsp:nvSpPr>
        <dsp:cNvPr id="0" name=""/>
        <dsp:cNvSpPr/>
      </dsp:nvSpPr>
      <dsp:spPr>
        <a:xfrm>
          <a:off x="4935912" y="493504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949568"/>
        <a:ext cx="5801806" cy="466713"/>
      </dsp:txXfrm>
    </dsp:sp>
    <dsp:sp modelId="{F5927126-8203-4BDF-9A06-782E682AD77A}">
      <dsp:nvSpPr>
        <dsp:cNvPr id="0" name=""/>
        <dsp:cNvSpPr/>
      </dsp:nvSpPr>
      <dsp:spPr>
        <a:xfrm rot="3461693">
          <a:off x="3337003" y="4986366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326925" y="4954677"/>
        <a:ext cx="104202" cy="104202"/>
      </dsp:txXfrm>
    </dsp:sp>
    <dsp:sp modelId="{77932986-4EF0-4C3B-9707-4D1105A2D6C9}">
      <dsp:nvSpPr>
        <dsp:cNvPr id="0" name=""/>
        <dsp:cNvSpPr/>
      </dsp:nvSpPr>
      <dsp:spPr>
        <a:xfrm>
          <a:off x="4935912" y="563963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5654154"/>
        <a:ext cx="5801806" cy="46671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7316-AC89-4BAF-965E-E65D1F902B3E}">
      <dsp:nvSpPr>
        <dsp:cNvPr id="0" name=""/>
        <dsp:cNvSpPr/>
      </dsp:nvSpPr>
      <dsp:spPr>
        <a:xfrm>
          <a:off x="1302148" y="595409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616497"/>
        <a:ext cx="2477816" cy="677821"/>
      </dsp:txXfrm>
    </dsp:sp>
    <dsp:sp modelId="{4349CBB9-077B-4866-8473-25E2446564DC}">
      <dsp:nvSpPr>
        <dsp:cNvPr id="0" name=""/>
        <dsp:cNvSpPr/>
      </dsp:nvSpPr>
      <dsp:spPr>
        <a:xfrm rot="19660923">
          <a:off x="3720063" y="582703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6078" y="570167"/>
        <a:ext cx="65896" cy="65896"/>
      </dsp:txXfrm>
    </dsp:sp>
    <dsp:sp modelId="{78951103-F5C3-4082-9508-A2F91C940962}">
      <dsp:nvSpPr>
        <dsp:cNvPr id="0" name=""/>
        <dsp:cNvSpPr/>
      </dsp:nvSpPr>
      <dsp:spPr>
        <a:xfrm>
          <a:off x="4935912" y="2945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7465"/>
        <a:ext cx="5801806" cy="466713"/>
      </dsp:txXfrm>
    </dsp:sp>
    <dsp:sp modelId="{28DDFB9A-99B7-4C43-91F9-B86860AC8AD2}">
      <dsp:nvSpPr>
        <dsp:cNvPr id="0" name=""/>
        <dsp:cNvSpPr/>
      </dsp:nvSpPr>
      <dsp:spPr>
        <a:xfrm>
          <a:off x="3822140" y="934996"/>
          <a:ext cx="111377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1377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51182" y="927564"/>
        <a:ext cx="55688" cy="55688"/>
      </dsp:txXfrm>
    </dsp:sp>
    <dsp:sp modelId="{E16B42E8-F13B-4D35-8601-CD8F0D02C1F8}">
      <dsp:nvSpPr>
        <dsp:cNvPr id="0" name=""/>
        <dsp:cNvSpPr/>
      </dsp:nvSpPr>
      <dsp:spPr>
        <a:xfrm>
          <a:off x="4935912" y="707531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722051"/>
        <a:ext cx="5801806" cy="466713"/>
      </dsp:txXfrm>
    </dsp:sp>
    <dsp:sp modelId="{64A46FE9-DA66-4962-8EB6-709870CCBBED}">
      <dsp:nvSpPr>
        <dsp:cNvPr id="0" name=""/>
        <dsp:cNvSpPr/>
      </dsp:nvSpPr>
      <dsp:spPr>
        <a:xfrm rot="1939077">
          <a:off x="3720063" y="1287289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6078" y="1274753"/>
        <a:ext cx="65896" cy="65896"/>
      </dsp:txXfrm>
    </dsp:sp>
    <dsp:sp modelId="{DC9B9EDE-8BF8-4C2B-B627-5B07179EBC32}">
      <dsp:nvSpPr>
        <dsp:cNvPr id="0" name=""/>
        <dsp:cNvSpPr/>
      </dsp:nvSpPr>
      <dsp:spPr>
        <a:xfrm>
          <a:off x="4935912" y="141211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426638"/>
        <a:ext cx="5801806" cy="466713"/>
      </dsp:txXfrm>
    </dsp:sp>
    <dsp:sp modelId="{FF40921F-33E3-479F-BA02-AA7C2EEF0800}">
      <dsp:nvSpPr>
        <dsp:cNvPr id="0" name=""/>
        <dsp:cNvSpPr/>
      </dsp:nvSpPr>
      <dsp:spPr>
        <a:xfrm>
          <a:off x="1302148" y="3766047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3787135"/>
        <a:ext cx="2477816" cy="677821"/>
      </dsp:txXfrm>
    </dsp:sp>
    <dsp:sp modelId="{23B849F4-51C0-4C0B-AEDA-2668512AD833}">
      <dsp:nvSpPr>
        <dsp:cNvPr id="0" name=""/>
        <dsp:cNvSpPr/>
      </dsp:nvSpPr>
      <dsp:spPr>
        <a:xfrm rot="18138307">
          <a:off x="3337003" y="3224900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326925" y="3193212"/>
        <a:ext cx="104202" cy="104202"/>
      </dsp:txXfrm>
    </dsp:sp>
    <dsp:sp modelId="{86AB0315-26CD-4881-BE99-20C6C9F380F2}">
      <dsp:nvSpPr>
        <dsp:cNvPr id="0" name=""/>
        <dsp:cNvSpPr/>
      </dsp:nvSpPr>
      <dsp:spPr>
        <a:xfrm>
          <a:off x="4935912" y="211670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131224"/>
        <a:ext cx="5801806" cy="466713"/>
      </dsp:txXfrm>
    </dsp:sp>
    <dsp:sp modelId="{6FB8B473-8DC2-4CA6-9AB0-DD42D4996C8F}">
      <dsp:nvSpPr>
        <dsp:cNvPr id="0" name=""/>
        <dsp:cNvSpPr/>
      </dsp:nvSpPr>
      <dsp:spPr>
        <a:xfrm rot="18990083">
          <a:off x="3611322" y="357719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0641" y="3559221"/>
        <a:ext cx="76770" cy="76770"/>
      </dsp:txXfrm>
    </dsp:sp>
    <dsp:sp modelId="{4BDFFA2E-BEA4-417A-AF0F-FDC7675735E3}">
      <dsp:nvSpPr>
        <dsp:cNvPr id="0" name=""/>
        <dsp:cNvSpPr/>
      </dsp:nvSpPr>
      <dsp:spPr>
        <a:xfrm>
          <a:off x="4935912" y="2821290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835810"/>
        <a:ext cx="5801806" cy="466713"/>
      </dsp:txXfrm>
    </dsp:sp>
    <dsp:sp modelId="{3F824479-9A7B-43BB-823A-ED5EC284FAC8}">
      <dsp:nvSpPr>
        <dsp:cNvPr id="0" name=""/>
        <dsp:cNvSpPr/>
      </dsp:nvSpPr>
      <dsp:spPr>
        <a:xfrm rot="20546851">
          <a:off x="3794946" y="3929486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9822" y="3920695"/>
        <a:ext cx="58408" cy="58408"/>
      </dsp:txXfrm>
    </dsp:sp>
    <dsp:sp modelId="{977CDCB6-3CB9-4D5D-9110-88DEAB30A0B8}">
      <dsp:nvSpPr>
        <dsp:cNvPr id="0" name=""/>
        <dsp:cNvSpPr/>
      </dsp:nvSpPr>
      <dsp:spPr>
        <a:xfrm>
          <a:off x="4935912" y="3525876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3540396"/>
        <a:ext cx="5801806" cy="466713"/>
      </dsp:txXfrm>
    </dsp:sp>
    <dsp:sp modelId="{888180D3-940D-4D45-B868-904C9ACC91B2}">
      <dsp:nvSpPr>
        <dsp:cNvPr id="0" name=""/>
        <dsp:cNvSpPr/>
      </dsp:nvSpPr>
      <dsp:spPr>
        <a:xfrm rot="1053149">
          <a:off x="3794946" y="4281779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9822" y="4272988"/>
        <a:ext cx="58408" cy="58408"/>
      </dsp:txXfrm>
    </dsp:sp>
    <dsp:sp modelId="{90E013BE-7ED6-4D14-BE52-ED930EE48764}">
      <dsp:nvSpPr>
        <dsp:cNvPr id="0" name=""/>
        <dsp:cNvSpPr/>
      </dsp:nvSpPr>
      <dsp:spPr>
        <a:xfrm>
          <a:off x="4935912" y="4230462"/>
          <a:ext cx="5830846" cy="495753"/>
        </a:xfrm>
        <a:prstGeom prst="roundRect">
          <a:avLst>
            <a:gd name="adj" fmla="val 10000"/>
          </a:avLst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ANALÝZA RIZIKA A NEJISTOTY</a:t>
          </a:r>
          <a:endParaRPr lang="en-US" sz="24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4950432" y="4244982"/>
        <a:ext cx="5801806" cy="466713"/>
      </dsp:txXfrm>
    </dsp:sp>
    <dsp:sp modelId="{BDF4E8D7-0440-4F6E-AEF1-FFDC2CAD45FB}">
      <dsp:nvSpPr>
        <dsp:cNvPr id="0" name=""/>
        <dsp:cNvSpPr/>
      </dsp:nvSpPr>
      <dsp:spPr>
        <a:xfrm rot="2609917">
          <a:off x="3611322" y="463407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0641" y="4616100"/>
        <a:ext cx="76770" cy="76770"/>
      </dsp:txXfrm>
    </dsp:sp>
    <dsp:sp modelId="{B3E40652-2939-4AC3-A361-82A470B61F78}">
      <dsp:nvSpPr>
        <dsp:cNvPr id="0" name=""/>
        <dsp:cNvSpPr/>
      </dsp:nvSpPr>
      <dsp:spPr>
        <a:xfrm>
          <a:off x="4935912" y="493504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949568"/>
        <a:ext cx="5801806" cy="466713"/>
      </dsp:txXfrm>
    </dsp:sp>
    <dsp:sp modelId="{F5927126-8203-4BDF-9A06-782E682AD77A}">
      <dsp:nvSpPr>
        <dsp:cNvPr id="0" name=""/>
        <dsp:cNvSpPr/>
      </dsp:nvSpPr>
      <dsp:spPr>
        <a:xfrm rot="3461693">
          <a:off x="3337003" y="4986366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326925" y="4954677"/>
        <a:ext cx="104202" cy="104202"/>
      </dsp:txXfrm>
    </dsp:sp>
    <dsp:sp modelId="{77932986-4EF0-4C3B-9707-4D1105A2D6C9}">
      <dsp:nvSpPr>
        <dsp:cNvPr id="0" name=""/>
        <dsp:cNvSpPr/>
      </dsp:nvSpPr>
      <dsp:spPr>
        <a:xfrm>
          <a:off x="4935912" y="563963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5654154"/>
        <a:ext cx="5801806" cy="46671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7316-AC89-4BAF-965E-E65D1F902B3E}">
      <dsp:nvSpPr>
        <dsp:cNvPr id="0" name=""/>
        <dsp:cNvSpPr/>
      </dsp:nvSpPr>
      <dsp:spPr>
        <a:xfrm>
          <a:off x="1302148" y="595409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616497"/>
        <a:ext cx="2477816" cy="677821"/>
      </dsp:txXfrm>
    </dsp:sp>
    <dsp:sp modelId="{4349CBB9-077B-4866-8473-25E2446564DC}">
      <dsp:nvSpPr>
        <dsp:cNvPr id="0" name=""/>
        <dsp:cNvSpPr/>
      </dsp:nvSpPr>
      <dsp:spPr>
        <a:xfrm rot="19660923">
          <a:off x="3720063" y="582703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6078" y="570167"/>
        <a:ext cx="65896" cy="65896"/>
      </dsp:txXfrm>
    </dsp:sp>
    <dsp:sp modelId="{78951103-F5C3-4082-9508-A2F91C940962}">
      <dsp:nvSpPr>
        <dsp:cNvPr id="0" name=""/>
        <dsp:cNvSpPr/>
      </dsp:nvSpPr>
      <dsp:spPr>
        <a:xfrm>
          <a:off x="4935912" y="2945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7465"/>
        <a:ext cx="5801806" cy="466713"/>
      </dsp:txXfrm>
    </dsp:sp>
    <dsp:sp modelId="{28DDFB9A-99B7-4C43-91F9-B86860AC8AD2}">
      <dsp:nvSpPr>
        <dsp:cNvPr id="0" name=""/>
        <dsp:cNvSpPr/>
      </dsp:nvSpPr>
      <dsp:spPr>
        <a:xfrm>
          <a:off x="3822140" y="934996"/>
          <a:ext cx="111377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1377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51182" y="927564"/>
        <a:ext cx="55688" cy="55688"/>
      </dsp:txXfrm>
    </dsp:sp>
    <dsp:sp modelId="{E16B42E8-F13B-4D35-8601-CD8F0D02C1F8}">
      <dsp:nvSpPr>
        <dsp:cNvPr id="0" name=""/>
        <dsp:cNvSpPr/>
      </dsp:nvSpPr>
      <dsp:spPr>
        <a:xfrm>
          <a:off x="4935912" y="707531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722051"/>
        <a:ext cx="5801806" cy="466713"/>
      </dsp:txXfrm>
    </dsp:sp>
    <dsp:sp modelId="{64A46FE9-DA66-4962-8EB6-709870CCBBED}">
      <dsp:nvSpPr>
        <dsp:cNvPr id="0" name=""/>
        <dsp:cNvSpPr/>
      </dsp:nvSpPr>
      <dsp:spPr>
        <a:xfrm rot="1939077">
          <a:off x="3720063" y="1287289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6078" y="1274753"/>
        <a:ext cx="65896" cy="65896"/>
      </dsp:txXfrm>
    </dsp:sp>
    <dsp:sp modelId="{DC9B9EDE-8BF8-4C2B-B627-5B07179EBC32}">
      <dsp:nvSpPr>
        <dsp:cNvPr id="0" name=""/>
        <dsp:cNvSpPr/>
      </dsp:nvSpPr>
      <dsp:spPr>
        <a:xfrm>
          <a:off x="4935912" y="141211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426638"/>
        <a:ext cx="5801806" cy="466713"/>
      </dsp:txXfrm>
    </dsp:sp>
    <dsp:sp modelId="{FF40921F-33E3-479F-BA02-AA7C2EEF0800}">
      <dsp:nvSpPr>
        <dsp:cNvPr id="0" name=""/>
        <dsp:cNvSpPr/>
      </dsp:nvSpPr>
      <dsp:spPr>
        <a:xfrm>
          <a:off x="1302148" y="3766047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3787135"/>
        <a:ext cx="2477816" cy="677821"/>
      </dsp:txXfrm>
    </dsp:sp>
    <dsp:sp modelId="{23B849F4-51C0-4C0B-AEDA-2668512AD833}">
      <dsp:nvSpPr>
        <dsp:cNvPr id="0" name=""/>
        <dsp:cNvSpPr/>
      </dsp:nvSpPr>
      <dsp:spPr>
        <a:xfrm rot="18138307">
          <a:off x="3337003" y="3224900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326925" y="3193212"/>
        <a:ext cx="104202" cy="104202"/>
      </dsp:txXfrm>
    </dsp:sp>
    <dsp:sp modelId="{86AB0315-26CD-4881-BE99-20C6C9F380F2}">
      <dsp:nvSpPr>
        <dsp:cNvPr id="0" name=""/>
        <dsp:cNvSpPr/>
      </dsp:nvSpPr>
      <dsp:spPr>
        <a:xfrm>
          <a:off x="4935912" y="211670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131224"/>
        <a:ext cx="5801806" cy="466713"/>
      </dsp:txXfrm>
    </dsp:sp>
    <dsp:sp modelId="{6FB8B473-8DC2-4CA6-9AB0-DD42D4996C8F}">
      <dsp:nvSpPr>
        <dsp:cNvPr id="0" name=""/>
        <dsp:cNvSpPr/>
      </dsp:nvSpPr>
      <dsp:spPr>
        <a:xfrm rot="18990083">
          <a:off x="3611322" y="357719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0641" y="3559221"/>
        <a:ext cx="76770" cy="76770"/>
      </dsp:txXfrm>
    </dsp:sp>
    <dsp:sp modelId="{4BDFFA2E-BEA4-417A-AF0F-FDC7675735E3}">
      <dsp:nvSpPr>
        <dsp:cNvPr id="0" name=""/>
        <dsp:cNvSpPr/>
      </dsp:nvSpPr>
      <dsp:spPr>
        <a:xfrm>
          <a:off x="4935912" y="2821290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835810"/>
        <a:ext cx="5801806" cy="466713"/>
      </dsp:txXfrm>
    </dsp:sp>
    <dsp:sp modelId="{3F824479-9A7B-43BB-823A-ED5EC284FAC8}">
      <dsp:nvSpPr>
        <dsp:cNvPr id="0" name=""/>
        <dsp:cNvSpPr/>
      </dsp:nvSpPr>
      <dsp:spPr>
        <a:xfrm rot="20546851">
          <a:off x="3794946" y="3929486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9822" y="3920695"/>
        <a:ext cx="58408" cy="58408"/>
      </dsp:txXfrm>
    </dsp:sp>
    <dsp:sp modelId="{977CDCB6-3CB9-4D5D-9110-88DEAB30A0B8}">
      <dsp:nvSpPr>
        <dsp:cNvPr id="0" name=""/>
        <dsp:cNvSpPr/>
      </dsp:nvSpPr>
      <dsp:spPr>
        <a:xfrm>
          <a:off x="4935912" y="3525876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3540396"/>
        <a:ext cx="5801806" cy="466713"/>
      </dsp:txXfrm>
    </dsp:sp>
    <dsp:sp modelId="{888180D3-940D-4D45-B868-904C9ACC91B2}">
      <dsp:nvSpPr>
        <dsp:cNvPr id="0" name=""/>
        <dsp:cNvSpPr/>
      </dsp:nvSpPr>
      <dsp:spPr>
        <a:xfrm rot="1053149">
          <a:off x="3794946" y="4281779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9822" y="4272988"/>
        <a:ext cx="58408" cy="58408"/>
      </dsp:txXfrm>
    </dsp:sp>
    <dsp:sp modelId="{90E013BE-7ED6-4D14-BE52-ED930EE48764}">
      <dsp:nvSpPr>
        <dsp:cNvPr id="0" name=""/>
        <dsp:cNvSpPr/>
      </dsp:nvSpPr>
      <dsp:spPr>
        <a:xfrm>
          <a:off x="4935912" y="4230462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244982"/>
        <a:ext cx="5801806" cy="466713"/>
      </dsp:txXfrm>
    </dsp:sp>
    <dsp:sp modelId="{BDF4E8D7-0440-4F6E-AEF1-FFDC2CAD45FB}">
      <dsp:nvSpPr>
        <dsp:cNvPr id="0" name=""/>
        <dsp:cNvSpPr/>
      </dsp:nvSpPr>
      <dsp:spPr>
        <a:xfrm rot="2609917">
          <a:off x="3611322" y="463407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0641" y="4616100"/>
        <a:ext cx="76770" cy="76770"/>
      </dsp:txXfrm>
    </dsp:sp>
    <dsp:sp modelId="{B3E40652-2939-4AC3-A361-82A470B61F78}">
      <dsp:nvSpPr>
        <dsp:cNvPr id="0" name=""/>
        <dsp:cNvSpPr/>
      </dsp:nvSpPr>
      <dsp:spPr>
        <a:xfrm>
          <a:off x="4935912" y="4935048"/>
          <a:ext cx="5830846" cy="495753"/>
        </a:xfrm>
        <a:prstGeom prst="roundRect">
          <a:avLst>
            <a:gd name="adj" fmla="val 10000"/>
          </a:avLst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PRÁH RENTABILITY, BOD ZVRATU</a:t>
          </a:r>
          <a:endParaRPr lang="en-US" sz="24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4950432" y="4949568"/>
        <a:ext cx="5801806" cy="466713"/>
      </dsp:txXfrm>
    </dsp:sp>
    <dsp:sp modelId="{F5927126-8203-4BDF-9A06-782E682AD77A}">
      <dsp:nvSpPr>
        <dsp:cNvPr id="0" name=""/>
        <dsp:cNvSpPr/>
      </dsp:nvSpPr>
      <dsp:spPr>
        <a:xfrm rot="3461693">
          <a:off x="3337003" y="4986366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326925" y="4954677"/>
        <a:ext cx="104202" cy="104202"/>
      </dsp:txXfrm>
    </dsp:sp>
    <dsp:sp modelId="{77932986-4EF0-4C3B-9707-4D1105A2D6C9}">
      <dsp:nvSpPr>
        <dsp:cNvPr id="0" name=""/>
        <dsp:cNvSpPr/>
      </dsp:nvSpPr>
      <dsp:spPr>
        <a:xfrm>
          <a:off x="4935912" y="563963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5654154"/>
        <a:ext cx="5801806" cy="46671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7316-AC89-4BAF-965E-E65D1F902B3E}">
      <dsp:nvSpPr>
        <dsp:cNvPr id="0" name=""/>
        <dsp:cNvSpPr/>
      </dsp:nvSpPr>
      <dsp:spPr>
        <a:xfrm>
          <a:off x="1302148" y="595409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616497"/>
        <a:ext cx="2477816" cy="677821"/>
      </dsp:txXfrm>
    </dsp:sp>
    <dsp:sp modelId="{4349CBB9-077B-4866-8473-25E2446564DC}">
      <dsp:nvSpPr>
        <dsp:cNvPr id="0" name=""/>
        <dsp:cNvSpPr/>
      </dsp:nvSpPr>
      <dsp:spPr>
        <a:xfrm rot="19660923">
          <a:off x="3720063" y="582703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6078" y="570167"/>
        <a:ext cx="65896" cy="65896"/>
      </dsp:txXfrm>
    </dsp:sp>
    <dsp:sp modelId="{78951103-F5C3-4082-9508-A2F91C940962}">
      <dsp:nvSpPr>
        <dsp:cNvPr id="0" name=""/>
        <dsp:cNvSpPr/>
      </dsp:nvSpPr>
      <dsp:spPr>
        <a:xfrm>
          <a:off x="4935912" y="2945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7465"/>
        <a:ext cx="5801806" cy="466713"/>
      </dsp:txXfrm>
    </dsp:sp>
    <dsp:sp modelId="{28DDFB9A-99B7-4C43-91F9-B86860AC8AD2}">
      <dsp:nvSpPr>
        <dsp:cNvPr id="0" name=""/>
        <dsp:cNvSpPr/>
      </dsp:nvSpPr>
      <dsp:spPr>
        <a:xfrm>
          <a:off x="3822140" y="934996"/>
          <a:ext cx="111377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1377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51182" y="927564"/>
        <a:ext cx="55688" cy="55688"/>
      </dsp:txXfrm>
    </dsp:sp>
    <dsp:sp modelId="{E16B42E8-F13B-4D35-8601-CD8F0D02C1F8}">
      <dsp:nvSpPr>
        <dsp:cNvPr id="0" name=""/>
        <dsp:cNvSpPr/>
      </dsp:nvSpPr>
      <dsp:spPr>
        <a:xfrm>
          <a:off x="4935912" y="707531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722051"/>
        <a:ext cx="5801806" cy="466713"/>
      </dsp:txXfrm>
    </dsp:sp>
    <dsp:sp modelId="{64A46FE9-DA66-4962-8EB6-709870CCBBED}">
      <dsp:nvSpPr>
        <dsp:cNvPr id="0" name=""/>
        <dsp:cNvSpPr/>
      </dsp:nvSpPr>
      <dsp:spPr>
        <a:xfrm rot="1939077">
          <a:off x="3720063" y="1287289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6078" y="1274753"/>
        <a:ext cx="65896" cy="65896"/>
      </dsp:txXfrm>
    </dsp:sp>
    <dsp:sp modelId="{DC9B9EDE-8BF8-4C2B-B627-5B07179EBC32}">
      <dsp:nvSpPr>
        <dsp:cNvPr id="0" name=""/>
        <dsp:cNvSpPr/>
      </dsp:nvSpPr>
      <dsp:spPr>
        <a:xfrm>
          <a:off x="4935912" y="141211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426638"/>
        <a:ext cx="5801806" cy="466713"/>
      </dsp:txXfrm>
    </dsp:sp>
    <dsp:sp modelId="{FF40921F-33E3-479F-BA02-AA7C2EEF0800}">
      <dsp:nvSpPr>
        <dsp:cNvPr id="0" name=""/>
        <dsp:cNvSpPr/>
      </dsp:nvSpPr>
      <dsp:spPr>
        <a:xfrm>
          <a:off x="1302148" y="3766047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3787135"/>
        <a:ext cx="2477816" cy="677821"/>
      </dsp:txXfrm>
    </dsp:sp>
    <dsp:sp modelId="{23B849F4-51C0-4C0B-AEDA-2668512AD833}">
      <dsp:nvSpPr>
        <dsp:cNvPr id="0" name=""/>
        <dsp:cNvSpPr/>
      </dsp:nvSpPr>
      <dsp:spPr>
        <a:xfrm rot="18138307">
          <a:off x="3337003" y="3224900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326925" y="3193212"/>
        <a:ext cx="104202" cy="104202"/>
      </dsp:txXfrm>
    </dsp:sp>
    <dsp:sp modelId="{86AB0315-26CD-4881-BE99-20C6C9F380F2}">
      <dsp:nvSpPr>
        <dsp:cNvPr id="0" name=""/>
        <dsp:cNvSpPr/>
      </dsp:nvSpPr>
      <dsp:spPr>
        <a:xfrm>
          <a:off x="4935912" y="211670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131224"/>
        <a:ext cx="5801806" cy="466713"/>
      </dsp:txXfrm>
    </dsp:sp>
    <dsp:sp modelId="{6FB8B473-8DC2-4CA6-9AB0-DD42D4996C8F}">
      <dsp:nvSpPr>
        <dsp:cNvPr id="0" name=""/>
        <dsp:cNvSpPr/>
      </dsp:nvSpPr>
      <dsp:spPr>
        <a:xfrm rot="18990083">
          <a:off x="3611322" y="357719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0641" y="3559221"/>
        <a:ext cx="76770" cy="76770"/>
      </dsp:txXfrm>
    </dsp:sp>
    <dsp:sp modelId="{4BDFFA2E-BEA4-417A-AF0F-FDC7675735E3}">
      <dsp:nvSpPr>
        <dsp:cNvPr id="0" name=""/>
        <dsp:cNvSpPr/>
      </dsp:nvSpPr>
      <dsp:spPr>
        <a:xfrm>
          <a:off x="4935912" y="2821290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835810"/>
        <a:ext cx="5801806" cy="466713"/>
      </dsp:txXfrm>
    </dsp:sp>
    <dsp:sp modelId="{3F824479-9A7B-43BB-823A-ED5EC284FAC8}">
      <dsp:nvSpPr>
        <dsp:cNvPr id="0" name=""/>
        <dsp:cNvSpPr/>
      </dsp:nvSpPr>
      <dsp:spPr>
        <a:xfrm rot="20546851">
          <a:off x="3794946" y="3929486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9822" y="3920695"/>
        <a:ext cx="58408" cy="58408"/>
      </dsp:txXfrm>
    </dsp:sp>
    <dsp:sp modelId="{977CDCB6-3CB9-4D5D-9110-88DEAB30A0B8}">
      <dsp:nvSpPr>
        <dsp:cNvPr id="0" name=""/>
        <dsp:cNvSpPr/>
      </dsp:nvSpPr>
      <dsp:spPr>
        <a:xfrm>
          <a:off x="4935912" y="3525876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3540396"/>
        <a:ext cx="5801806" cy="466713"/>
      </dsp:txXfrm>
    </dsp:sp>
    <dsp:sp modelId="{888180D3-940D-4D45-B868-904C9ACC91B2}">
      <dsp:nvSpPr>
        <dsp:cNvPr id="0" name=""/>
        <dsp:cNvSpPr/>
      </dsp:nvSpPr>
      <dsp:spPr>
        <a:xfrm rot="1053149">
          <a:off x="3794946" y="4281779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9822" y="4272988"/>
        <a:ext cx="58408" cy="58408"/>
      </dsp:txXfrm>
    </dsp:sp>
    <dsp:sp modelId="{90E013BE-7ED6-4D14-BE52-ED930EE48764}">
      <dsp:nvSpPr>
        <dsp:cNvPr id="0" name=""/>
        <dsp:cNvSpPr/>
      </dsp:nvSpPr>
      <dsp:spPr>
        <a:xfrm>
          <a:off x="4935912" y="4230462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244982"/>
        <a:ext cx="5801806" cy="466713"/>
      </dsp:txXfrm>
    </dsp:sp>
    <dsp:sp modelId="{BDF4E8D7-0440-4F6E-AEF1-FFDC2CAD45FB}">
      <dsp:nvSpPr>
        <dsp:cNvPr id="0" name=""/>
        <dsp:cNvSpPr/>
      </dsp:nvSpPr>
      <dsp:spPr>
        <a:xfrm rot="2609917">
          <a:off x="3611322" y="463407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0641" y="4616100"/>
        <a:ext cx="76770" cy="76770"/>
      </dsp:txXfrm>
    </dsp:sp>
    <dsp:sp modelId="{B3E40652-2939-4AC3-A361-82A470B61F78}">
      <dsp:nvSpPr>
        <dsp:cNvPr id="0" name=""/>
        <dsp:cNvSpPr/>
      </dsp:nvSpPr>
      <dsp:spPr>
        <a:xfrm>
          <a:off x="4935912" y="493504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949568"/>
        <a:ext cx="5801806" cy="466713"/>
      </dsp:txXfrm>
    </dsp:sp>
    <dsp:sp modelId="{F5927126-8203-4BDF-9A06-782E682AD77A}">
      <dsp:nvSpPr>
        <dsp:cNvPr id="0" name=""/>
        <dsp:cNvSpPr/>
      </dsp:nvSpPr>
      <dsp:spPr>
        <a:xfrm rot="3461693">
          <a:off x="3337003" y="4986366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326925" y="4954677"/>
        <a:ext cx="104202" cy="104202"/>
      </dsp:txXfrm>
    </dsp:sp>
    <dsp:sp modelId="{77932986-4EF0-4C3B-9707-4D1105A2D6C9}">
      <dsp:nvSpPr>
        <dsp:cNvPr id="0" name=""/>
        <dsp:cNvSpPr/>
      </dsp:nvSpPr>
      <dsp:spPr>
        <a:xfrm>
          <a:off x="4935912" y="5639634"/>
          <a:ext cx="5830846" cy="495753"/>
        </a:xfrm>
        <a:prstGeom prst="roundRect">
          <a:avLst>
            <a:gd name="adj" fmla="val 10000"/>
          </a:avLst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ANALÝZA CITLIVOSTI</a:t>
          </a:r>
          <a:endParaRPr lang="en-US" sz="24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4950432" y="5654154"/>
        <a:ext cx="5801806" cy="4667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9BABA-E9D1-4ED8-8345-6D347177DA99}">
      <dsp:nvSpPr>
        <dsp:cNvPr id="0" name=""/>
        <dsp:cNvSpPr/>
      </dsp:nvSpPr>
      <dsp:spPr>
        <a:xfrm>
          <a:off x="0" y="0"/>
          <a:ext cx="3794832" cy="999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latin typeface="Gill Sans MT" panose="020B0502020104020203" pitchFamily="34" charset="-18"/>
            </a:rPr>
            <a:t>SOUHRNNÝ PŘEHLED VÝSLEDKŮ</a:t>
          </a:r>
          <a:endParaRPr lang="en-US" sz="1900" kern="1200" dirty="0">
            <a:latin typeface="Gill Sans MT" panose="020B0502020104020203" pitchFamily="34" charset="-18"/>
          </a:endParaRPr>
        </a:p>
      </dsp:txBody>
      <dsp:txXfrm>
        <a:off x="29276" y="29276"/>
        <a:ext cx="2599288" cy="941001"/>
      </dsp:txXfrm>
    </dsp:sp>
    <dsp:sp modelId="{2348BCB5-39AB-4AFF-AADB-06C3496F90E0}">
      <dsp:nvSpPr>
        <dsp:cNvPr id="0" name=""/>
        <dsp:cNvSpPr/>
      </dsp:nvSpPr>
      <dsp:spPr>
        <a:xfrm>
          <a:off x="283380" y="1138380"/>
          <a:ext cx="3794832" cy="999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latin typeface="Gill Sans MT" panose="020B0502020104020203" pitchFamily="34" charset="-18"/>
            </a:rPr>
            <a:t>ZDŮVODNĚNÍ A ZÁKLADNÍ IDEA PROJEKTU</a:t>
          </a:r>
          <a:endParaRPr lang="en-US" sz="1900" kern="1200" dirty="0">
            <a:latin typeface="Gill Sans MT" panose="020B0502020104020203" pitchFamily="34" charset="-18"/>
          </a:endParaRPr>
        </a:p>
      </dsp:txBody>
      <dsp:txXfrm>
        <a:off x="312656" y="1167656"/>
        <a:ext cx="2803190" cy="941001"/>
      </dsp:txXfrm>
    </dsp:sp>
    <dsp:sp modelId="{41E8EE6A-CDB1-4B68-AB26-AA403FE6C1E6}">
      <dsp:nvSpPr>
        <dsp:cNvPr id="0" name=""/>
        <dsp:cNvSpPr/>
      </dsp:nvSpPr>
      <dsp:spPr>
        <a:xfrm>
          <a:off x="566760" y="2276760"/>
          <a:ext cx="3794832" cy="999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latin typeface="Gill Sans MT" panose="020B0502020104020203" pitchFamily="34" charset="-18"/>
            </a:rPr>
            <a:t>ANALÝZA TRHU A OBCHODNI STRATEGIE</a:t>
          </a:r>
          <a:endParaRPr lang="en-US" sz="1900" kern="1200" dirty="0">
            <a:latin typeface="Gill Sans MT" panose="020B0502020104020203" pitchFamily="34" charset="-18"/>
          </a:endParaRPr>
        </a:p>
      </dsp:txBody>
      <dsp:txXfrm>
        <a:off x="596036" y="2306036"/>
        <a:ext cx="2803190" cy="941001"/>
      </dsp:txXfrm>
    </dsp:sp>
    <dsp:sp modelId="{C1F0267A-A88F-4A37-ACA1-8BE1C4E67EA9}">
      <dsp:nvSpPr>
        <dsp:cNvPr id="0" name=""/>
        <dsp:cNvSpPr/>
      </dsp:nvSpPr>
      <dsp:spPr>
        <a:xfrm>
          <a:off x="850141" y="3415141"/>
          <a:ext cx="3794832" cy="999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latin typeface="Gill Sans MT" panose="020B0502020104020203" pitchFamily="34" charset="-18"/>
            </a:rPr>
            <a:t>HMOTNE VSTUPY A JEJICH DODAVKY</a:t>
          </a:r>
          <a:endParaRPr lang="en-US" sz="1900" kern="1200" dirty="0">
            <a:latin typeface="Gill Sans MT" panose="020B0502020104020203" pitchFamily="34" charset="-18"/>
          </a:endParaRPr>
        </a:p>
      </dsp:txBody>
      <dsp:txXfrm>
        <a:off x="879417" y="3444417"/>
        <a:ext cx="2803190" cy="941001"/>
      </dsp:txXfrm>
    </dsp:sp>
    <dsp:sp modelId="{C8F1DE82-32D0-400C-8247-C1D63C33094A}">
      <dsp:nvSpPr>
        <dsp:cNvPr id="0" name=""/>
        <dsp:cNvSpPr/>
      </dsp:nvSpPr>
      <dsp:spPr>
        <a:xfrm>
          <a:off x="1133521" y="4553521"/>
          <a:ext cx="3794832" cy="999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latin typeface="Gill Sans MT" panose="020B0502020104020203" pitchFamily="34" charset="-18"/>
            </a:rPr>
            <a:t>LOKALIZACE A PROSTŘEDÍ</a:t>
          </a:r>
          <a:endParaRPr lang="en-US" sz="1900" kern="1200" dirty="0">
            <a:latin typeface="Gill Sans MT" panose="020B0502020104020203" pitchFamily="34" charset="-18"/>
          </a:endParaRPr>
        </a:p>
      </dsp:txBody>
      <dsp:txXfrm>
        <a:off x="1162797" y="4582797"/>
        <a:ext cx="2803190" cy="941001"/>
      </dsp:txXfrm>
    </dsp:sp>
    <dsp:sp modelId="{4067FE43-8EC3-4692-A0F7-1BECEBF6C1E9}">
      <dsp:nvSpPr>
        <dsp:cNvPr id="0" name=""/>
        <dsp:cNvSpPr/>
      </dsp:nvSpPr>
      <dsp:spPr>
        <a:xfrm>
          <a:off x="3145122" y="730229"/>
          <a:ext cx="649709" cy="64970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>
            <a:latin typeface="Gill Sans MT" panose="020B0502020104020203" pitchFamily="34" charset="-18"/>
          </a:endParaRPr>
        </a:p>
      </dsp:txBody>
      <dsp:txXfrm>
        <a:off x="3291307" y="730229"/>
        <a:ext cx="357339" cy="488906"/>
      </dsp:txXfrm>
    </dsp:sp>
    <dsp:sp modelId="{35C4B5D4-E42C-41A2-BC62-DB330BEB0D62}">
      <dsp:nvSpPr>
        <dsp:cNvPr id="0" name=""/>
        <dsp:cNvSpPr/>
      </dsp:nvSpPr>
      <dsp:spPr>
        <a:xfrm>
          <a:off x="3428503" y="1868609"/>
          <a:ext cx="649709" cy="64970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>
            <a:latin typeface="Gill Sans MT" panose="020B0502020104020203" pitchFamily="34" charset="-18"/>
          </a:endParaRPr>
        </a:p>
      </dsp:txBody>
      <dsp:txXfrm>
        <a:off x="3574688" y="1868609"/>
        <a:ext cx="357339" cy="488906"/>
      </dsp:txXfrm>
    </dsp:sp>
    <dsp:sp modelId="{9AD3E66D-9950-48C7-88FE-1FD16C97F909}">
      <dsp:nvSpPr>
        <dsp:cNvPr id="0" name=""/>
        <dsp:cNvSpPr/>
      </dsp:nvSpPr>
      <dsp:spPr>
        <a:xfrm>
          <a:off x="3711883" y="2990330"/>
          <a:ext cx="649709" cy="64970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>
            <a:latin typeface="Gill Sans MT" panose="020B0502020104020203" pitchFamily="34" charset="-18"/>
          </a:endParaRPr>
        </a:p>
      </dsp:txBody>
      <dsp:txXfrm>
        <a:off x="3858068" y="2990330"/>
        <a:ext cx="357339" cy="488906"/>
      </dsp:txXfrm>
    </dsp:sp>
    <dsp:sp modelId="{6B49ECE8-185A-4584-B84E-A56274890036}">
      <dsp:nvSpPr>
        <dsp:cNvPr id="0" name=""/>
        <dsp:cNvSpPr/>
      </dsp:nvSpPr>
      <dsp:spPr>
        <a:xfrm>
          <a:off x="3995263" y="4139817"/>
          <a:ext cx="649709" cy="64970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>
            <a:latin typeface="Gill Sans MT" panose="020B0502020104020203" pitchFamily="34" charset="-18"/>
          </a:endParaRPr>
        </a:p>
      </dsp:txBody>
      <dsp:txXfrm>
        <a:off x="4141448" y="4139817"/>
        <a:ext cx="357339" cy="4889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9BABA-E9D1-4ED8-8345-6D347177DA99}">
      <dsp:nvSpPr>
        <dsp:cNvPr id="0" name=""/>
        <dsp:cNvSpPr/>
      </dsp:nvSpPr>
      <dsp:spPr>
        <a:xfrm>
          <a:off x="0" y="0"/>
          <a:ext cx="3790799" cy="9984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>
              <a:latin typeface="Gill Sans MT" panose="020B0502020104020203" pitchFamily="34" charset="-18"/>
            </a:rPr>
            <a:t>TECHNICKY PROJEKT</a:t>
          </a:r>
          <a:endParaRPr lang="en-US" sz="2100" kern="1200" dirty="0">
            <a:latin typeface="Gill Sans MT" panose="020B0502020104020203" pitchFamily="34" charset="-18"/>
          </a:endParaRPr>
        </a:p>
      </dsp:txBody>
      <dsp:txXfrm>
        <a:off x="29245" y="29245"/>
        <a:ext cx="2596525" cy="940001"/>
      </dsp:txXfrm>
    </dsp:sp>
    <dsp:sp modelId="{2348BCB5-39AB-4AFF-AADB-06C3496F90E0}">
      <dsp:nvSpPr>
        <dsp:cNvPr id="0" name=""/>
        <dsp:cNvSpPr/>
      </dsp:nvSpPr>
      <dsp:spPr>
        <a:xfrm>
          <a:off x="283079" y="1137170"/>
          <a:ext cx="3790799" cy="9984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>
              <a:latin typeface="Gill Sans MT" panose="020B0502020104020203" pitchFamily="34" charset="-18"/>
            </a:rPr>
            <a:t>ORGANIZACE A REŽIJNÍ NÁKLADY PROJEKTU</a:t>
          </a:r>
          <a:endParaRPr lang="en-US" sz="2100" kern="1200" dirty="0">
            <a:latin typeface="Gill Sans MT" panose="020B0502020104020203" pitchFamily="34" charset="-18"/>
          </a:endParaRPr>
        </a:p>
      </dsp:txBody>
      <dsp:txXfrm>
        <a:off x="312324" y="1166415"/>
        <a:ext cx="2800210" cy="940001"/>
      </dsp:txXfrm>
    </dsp:sp>
    <dsp:sp modelId="{41E8EE6A-CDB1-4B68-AB26-AA403FE6C1E6}">
      <dsp:nvSpPr>
        <dsp:cNvPr id="0" name=""/>
        <dsp:cNvSpPr/>
      </dsp:nvSpPr>
      <dsp:spPr>
        <a:xfrm>
          <a:off x="566158" y="2274340"/>
          <a:ext cx="3790799" cy="9984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>
              <a:latin typeface="Gill Sans MT" panose="020B0502020104020203" pitchFamily="34" charset="-18"/>
            </a:rPr>
            <a:t>POTŘEBNÉ LIDSKÉ ZDROJE</a:t>
          </a:r>
          <a:endParaRPr lang="en-US" sz="2100" kern="1200" dirty="0">
            <a:latin typeface="Gill Sans MT" panose="020B0502020104020203" pitchFamily="34" charset="-18"/>
          </a:endParaRPr>
        </a:p>
      </dsp:txBody>
      <dsp:txXfrm>
        <a:off x="595403" y="2303585"/>
        <a:ext cx="2800210" cy="940001"/>
      </dsp:txXfrm>
    </dsp:sp>
    <dsp:sp modelId="{C1F0267A-A88F-4A37-ACA1-8BE1C4E67EA9}">
      <dsp:nvSpPr>
        <dsp:cNvPr id="0" name=""/>
        <dsp:cNvSpPr/>
      </dsp:nvSpPr>
      <dsp:spPr>
        <a:xfrm>
          <a:off x="849237" y="3411511"/>
          <a:ext cx="3790799" cy="9984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>
              <a:latin typeface="Gill Sans MT" panose="020B0502020104020203" pitchFamily="34" charset="-18"/>
            </a:rPr>
            <a:t>ČASOVÝ PLÁN REALIZACE A ROZPOČET</a:t>
          </a:r>
          <a:endParaRPr lang="en-US" sz="2100" kern="1200" dirty="0">
            <a:latin typeface="Gill Sans MT" panose="020B0502020104020203" pitchFamily="34" charset="-18"/>
          </a:endParaRPr>
        </a:p>
      </dsp:txBody>
      <dsp:txXfrm>
        <a:off x="878482" y="3440756"/>
        <a:ext cx="2800210" cy="940001"/>
      </dsp:txXfrm>
    </dsp:sp>
    <dsp:sp modelId="{C8F1DE82-32D0-400C-8247-C1D63C33094A}">
      <dsp:nvSpPr>
        <dsp:cNvPr id="0" name=""/>
        <dsp:cNvSpPr/>
      </dsp:nvSpPr>
      <dsp:spPr>
        <a:xfrm>
          <a:off x="1132316" y="4548681"/>
          <a:ext cx="3790799" cy="9984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i="0" kern="1200" dirty="0" smtClean="0">
              <a:latin typeface="Gill Sans MT" panose="020B0502020104020203" pitchFamily="34" charset="-18"/>
            </a:rPr>
            <a:t>FINANČNÍ A EKONOMICKÁ ANALÝZA</a:t>
          </a:r>
          <a:endParaRPr lang="en-US" sz="2000" b="1" i="0" kern="1200" dirty="0">
            <a:latin typeface="Gill Sans MT" panose="020B0502020104020203" pitchFamily="34" charset="-18"/>
          </a:endParaRPr>
        </a:p>
      </dsp:txBody>
      <dsp:txXfrm>
        <a:off x="1161561" y="4577926"/>
        <a:ext cx="2800210" cy="940001"/>
      </dsp:txXfrm>
    </dsp:sp>
    <dsp:sp modelId="{4067FE43-8EC3-4692-A0F7-1BECEBF6C1E9}">
      <dsp:nvSpPr>
        <dsp:cNvPr id="0" name=""/>
        <dsp:cNvSpPr/>
      </dsp:nvSpPr>
      <dsp:spPr>
        <a:xfrm>
          <a:off x="3141780" y="729453"/>
          <a:ext cx="649019" cy="64901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>
            <a:latin typeface="Gill Sans MT" panose="020B0502020104020203" pitchFamily="34" charset="-18"/>
          </a:endParaRPr>
        </a:p>
      </dsp:txBody>
      <dsp:txXfrm>
        <a:off x="3287809" y="729453"/>
        <a:ext cx="356961" cy="488387"/>
      </dsp:txXfrm>
    </dsp:sp>
    <dsp:sp modelId="{35C4B5D4-E42C-41A2-BC62-DB330BEB0D62}">
      <dsp:nvSpPr>
        <dsp:cNvPr id="0" name=""/>
        <dsp:cNvSpPr/>
      </dsp:nvSpPr>
      <dsp:spPr>
        <a:xfrm>
          <a:off x="3424859" y="1866623"/>
          <a:ext cx="649019" cy="64901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>
            <a:latin typeface="Gill Sans MT" panose="020B0502020104020203" pitchFamily="34" charset="-18"/>
          </a:endParaRPr>
        </a:p>
      </dsp:txBody>
      <dsp:txXfrm>
        <a:off x="3570888" y="1866623"/>
        <a:ext cx="356961" cy="488387"/>
      </dsp:txXfrm>
    </dsp:sp>
    <dsp:sp modelId="{9AD3E66D-9950-48C7-88FE-1FD16C97F909}">
      <dsp:nvSpPr>
        <dsp:cNvPr id="0" name=""/>
        <dsp:cNvSpPr/>
      </dsp:nvSpPr>
      <dsp:spPr>
        <a:xfrm>
          <a:off x="3707938" y="2987152"/>
          <a:ext cx="649019" cy="64901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>
            <a:latin typeface="Gill Sans MT" panose="020B0502020104020203" pitchFamily="34" charset="-18"/>
          </a:endParaRPr>
        </a:p>
      </dsp:txBody>
      <dsp:txXfrm>
        <a:off x="3853967" y="2987152"/>
        <a:ext cx="356961" cy="488387"/>
      </dsp:txXfrm>
    </dsp:sp>
    <dsp:sp modelId="{6B49ECE8-185A-4584-B84E-A56274890036}">
      <dsp:nvSpPr>
        <dsp:cNvPr id="0" name=""/>
        <dsp:cNvSpPr/>
      </dsp:nvSpPr>
      <dsp:spPr>
        <a:xfrm>
          <a:off x="3991017" y="4135417"/>
          <a:ext cx="649019" cy="64901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>
            <a:latin typeface="Gill Sans MT" panose="020B0502020104020203" pitchFamily="34" charset="-18"/>
          </a:endParaRPr>
        </a:p>
      </dsp:txBody>
      <dsp:txXfrm>
        <a:off x="4137046" y="4135417"/>
        <a:ext cx="356961" cy="4883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5F7F5-ABDC-4E62-96DF-8F3F80FD9642}">
      <dsp:nvSpPr>
        <dsp:cNvPr id="0" name=""/>
        <dsp:cNvSpPr/>
      </dsp:nvSpPr>
      <dsp:spPr>
        <a:xfrm>
          <a:off x="43" y="19184"/>
          <a:ext cx="4205576" cy="892800"/>
        </a:xfrm>
        <a:prstGeom prst="rect">
          <a:avLst/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latin typeface="Gill Sans MT" panose="020B0502020104020203" pitchFamily="34" charset="-18"/>
            </a:rPr>
            <a:t>FINANČNÍ ASPEKTY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latin typeface="Gill Sans MT" panose="020B0502020104020203" pitchFamily="34" charset="-18"/>
            </a:rPr>
            <a:t>(KOMERČNÍ) ANALÝZA PROJEKTU</a:t>
          </a:r>
          <a:endParaRPr lang="en-US" sz="1400" kern="1200" dirty="0">
            <a:latin typeface="Gill Sans MT" panose="020B0502020104020203" pitchFamily="34" charset="-18"/>
          </a:endParaRPr>
        </a:p>
      </dsp:txBody>
      <dsp:txXfrm>
        <a:off x="43" y="19184"/>
        <a:ext cx="4205576" cy="892800"/>
      </dsp:txXfrm>
    </dsp:sp>
    <dsp:sp modelId="{69FF05F0-A8AA-4C47-BCE5-973C995068C6}">
      <dsp:nvSpPr>
        <dsp:cNvPr id="0" name=""/>
        <dsp:cNvSpPr/>
      </dsp:nvSpPr>
      <dsp:spPr>
        <a:xfrm>
          <a:off x="43" y="911984"/>
          <a:ext cx="4205576" cy="2345430"/>
        </a:xfrm>
        <a:prstGeom prst="rect">
          <a:avLst/>
        </a:prstGeom>
        <a:solidFill>
          <a:srgbClr val="B3DDE4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POHLED INVESTORA, BANKY, AKCIONÁŘE</a:t>
          </a:r>
          <a:endParaRPr lang="en-US" sz="1800" kern="1200" dirty="0">
            <a:solidFill>
              <a:schemeClr val="bg1"/>
            </a:solidFill>
            <a:latin typeface="Gill Sans MT" panose="020B0502020104020203" pitchFamily="34" charset="-1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FINANČNÍ ŽIVOTASCHOPNOST A EFEKTIVNOST PROJEKTU</a:t>
          </a:r>
          <a:endParaRPr lang="en-US" sz="1800" kern="1200" dirty="0">
            <a:solidFill>
              <a:schemeClr val="bg1"/>
            </a:solidFill>
            <a:latin typeface="Gill Sans MT" panose="020B0502020104020203" pitchFamily="34" charset="-1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KOMERČNÍ CENY</a:t>
          </a:r>
          <a:endParaRPr lang="en-US" sz="1800" kern="1200" dirty="0">
            <a:solidFill>
              <a:schemeClr val="bg1"/>
            </a:solidFill>
            <a:latin typeface="Gill Sans MT" panose="020B0502020104020203" pitchFamily="34" charset="-1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PŘÍMÉ EFEKTY PROJEKTŮ</a:t>
          </a:r>
          <a:endParaRPr lang="en-US" sz="1800" kern="1200" dirty="0">
            <a:solidFill>
              <a:schemeClr val="bg1"/>
            </a:solidFill>
            <a:latin typeface="Gill Sans MT" panose="020B0502020104020203" pitchFamily="34" charset="-1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FINANČNÍ EFEKTY PROJEKTŮ</a:t>
          </a:r>
          <a:endParaRPr lang="en-US" sz="18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43" y="911984"/>
        <a:ext cx="4205576" cy="2345430"/>
      </dsp:txXfrm>
    </dsp:sp>
    <dsp:sp modelId="{3159425C-E167-4202-917A-5F57B9A1A44A}">
      <dsp:nvSpPr>
        <dsp:cNvPr id="0" name=""/>
        <dsp:cNvSpPr/>
      </dsp:nvSpPr>
      <dsp:spPr>
        <a:xfrm>
          <a:off x="4794400" y="19184"/>
          <a:ext cx="4205576" cy="892800"/>
        </a:xfrm>
        <a:prstGeom prst="rect">
          <a:avLst/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latin typeface="Gill Sans MT" panose="020B0502020104020203" pitchFamily="34" charset="-18"/>
            </a:rPr>
            <a:t>EKONOMICKÉ ASPEKTY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latin typeface="Gill Sans MT" panose="020B0502020104020203" pitchFamily="34" charset="-18"/>
            </a:rPr>
            <a:t>(NÁROHOSPODÁŘSKÉ) ANALÝZY PROJEKTU</a:t>
          </a:r>
          <a:endParaRPr lang="en-US" sz="1400" kern="1200" dirty="0">
            <a:latin typeface="Gill Sans MT" panose="020B0502020104020203" pitchFamily="34" charset="-18"/>
          </a:endParaRPr>
        </a:p>
      </dsp:txBody>
      <dsp:txXfrm>
        <a:off x="4794400" y="19184"/>
        <a:ext cx="4205576" cy="892800"/>
      </dsp:txXfrm>
    </dsp:sp>
    <dsp:sp modelId="{8C061BE2-E6F6-4CCF-9133-9E08CEB0F360}">
      <dsp:nvSpPr>
        <dsp:cNvPr id="0" name=""/>
        <dsp:cNvSpPr/>
      </dsp:nvSpPr>
      <dsp:spPr>
        <a:xfrm>
          <a:off x="4794400" y="911984"/>
          <a:ext cx="4205576" cy="2345430"/>
        </a:xfrm>
        <a:prstGeom prst="rect">
          <a:avLst/>
        </a:prstGeom>
        <a:solidFill>
          <a:srgbClr val="B3DDE4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POHLED VLÁDY, NÁRODOHOSPODÁŘŮ, ATD.</a:t>
          </a:r>
          <a:endParaRPr lang="en-US" sz="1800" kern="1200" dirty="0">
            <a:solidFill>
              <a:schemeClr val="bg1"/>
            </a:solidFill>
            <a:latin typeface="Gill Sans MT" panose="020B0502020104020203" pitchFamily="34" charset="-1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VLIV PROJEKTU NA NÁRODNÍ HOSPODÁŘSTVÍ</a:t>
          </a:r>
          <a:endParaRPr lang="en-US" sz="1800" kern="1200" dirty="0">
            <a:solidFill>
              <a:schemeClr val="bg1"/>
            </a:solidFill>
            <a:latin typeface="Gill Sans MT" panose="020B0502020104020203" pitchFamily="34" charset="-1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EKONOMICKÉ (STÍNOVÉ) CENY</a:t>
          </a:r>
          <a:endParaRPr lang="en-US" sz="1800" kern="1200" dirty="0">
            <a:solidFill>
              <a:schemeClr val="bg1"/>
            </a:solidFill>
            <a:latin typeface="Gill Sans MT" panose="020B0502020104020203" pitchFamily="34" charset="-1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PŘÍMÉ A NEPŘÍMÉ EFEKTY PROJEKTŮ</a:t>
          </a:r>
          <a:endParaRPr lang="en-US" sz="1800" kern="1200" dirty="0">
            <a:solidFill>
              <a:schemeClr val="bg1"/>
            </a:solidFill>
            <a:latin typeface="Gill Sans MT" panose="020B0502020104020203" pitchFamily="34" charset="-1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FINANČNÍ A NEFINANČNÍ EFEKTY PROJEKTŮ</a:t>
          </a:r>
          <a:endParaRPr lang="en-US" sz="18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4794400" y="911984"/>
        <a:ext cx="4205576" cy="23454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79025-AB0C-4E44-8BD7-E7F5FDEF1B94}">
      <dsp:nvSpPr>
        <dsp:cNvPr id="0" name=""/>
        <dsp:cNvSpPr/>
      </dsp:nvSpPr>
      <dsp:spPr>
        <a:xfrm>
          <a:off x="0" y="290925"/>
          <a:ext cx="3949698" cy="352800"/>
        </a:xfrm>
        <a:prstGeom prst="rect">
          <a:avLst/>
        </a:prstGeom>
        <a:solidFill>
          <a:srgbClr val="13536F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C9FA46-B09A-4A1C-A1A2-BBC0C648C504}">
      <dsp:nvSpPr>
        <dsp:cNvPr id="0" name=""/>
        <dsp:cNvSpPr/>
      </dsp:nvSpPr>
      <dsp:spPr>
        <a:xfrm>
          <a:off x="197484" y="84285"/>
          <a:ext cx="2764788" cy="413280"/>
        </a:xfrm>
        <a:prstGeom prst="roundRect">
          <a:avLst/>
        </a:prstGeom>
        <a:solidFill>
          <a:srgbClr val="B3DDE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502" tIns="0" rIns="10450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latin typeface="Gill Sans MT" panose="020B0502020104020203" pitchFamily="34" charset="-18"/>
            </a:rPr>
            <a:t>CELKOVÝ PŘEHLED PARAMETRŮ</a:t>
          </a:r>
          <a:endParaRPr lang="en-US" sz="1400" b="1" kern="1200" dirty="0">
            <a:latin typeface="Gill Sans MT" panose="020B0502020104020203" pitchFamily="34" charset="-18"/>
          </a:endParaRPr>
        </a:p>
      </dsp:txBody>
      <dsp:txXfrm>
        <a:off x="217659" y="104460"/>
        <a:ext cx="2724438" cy="372930"/>
      </dsp:txXfrm>
    </dsp:sp>
    <dsp:sp modelId="{51467822-E989-46A2-8BDC-F216A5BA4020}">
      <dsp:nvSpPr>
        <dsp:cNvPr id="0" name=""/>
        <dsp:cNvSpPr/>
      </dsp:nvSpPr>
      <dsp:spPr>
        <a:xfrm>
          <a:off x="0" y="925966"/>
          <a:ext cx="3949698" cy="352800"/>
        </a:xfrm>
        <a:prstGeom prst="rect">
          <a:avLst/>
        </a:prstGeom>
        <a:solidFill>
          <a:srgbClr val="13536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87BEE-0311-41A1-BC2B-531546338FDA}">
      <dsp:nvSpPr>
        <dsp:cNvPr id="0" name=""/>
        <dsp:cNvSpPr/>
      </dsp:nvSpPr>
      <dsp:spPr>
        <a:xfrm>
          <a:off x="197484" y="719326"/>
          <a:ext cx="2764788" cy="413280"/>
        </a:xfrm>
        <a:prstGeom prst="roundRect">
          <a:avLst/>
        </a:prstGeom>
        <a:solidFill>
          <a:srgbClr val="B3DDE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502" tIns="0" rIns="10450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latin typeface="Gill Sans MT" panose="020B0502020104020203" pitchFamily="34" charset="-18"/>
            </a:rPr>
            <a:t>INVESTIČNÍ NÁKLADY</a:t>
          </a:r>
          <a:endParaRPr lang="en-US" sz="1400" b="1" kern="1200" dirty="0">
            <a:latin typeface="Gill Sans MT" panose="020B0502020104020203" pitchFamily="34" charset="-18"/>
          </a:endParaRPr>
        </a:p>
      </dsp:txBody>
      <dsp:txXfrm>
        <a:off x="217659" y="739501"/>
        <a:ext cx="2724438" cy="372930"/>
      </dsp:txXfrm>
    </dsp:sp>
    <dsp:sp modelId="{4CB6B130-EC93-46B5-8E8A-EE018D2EB9E5}">
      <dsp:nvSpPr>
        <dsp:cNvPr id="0" name=""/>
        <dsp:cNvSpPr/>
      </dsp:nvSpPr>
      <dsp:spPr>
        <a:xfrm>
          <a:off x="0" y="1561006"/>
          <a:ext cx="3949698" cy="352800"/>
        </a:xfrm>
        <a:prstGeom prst="rect">
          <a:avLst/>
        </a:prstGeom>
        <a:solidFill>
          <a:srgbClr val="13536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5B672-CD84-4F61-85D6-F27A13A09B0E}">
      <dsp:nvSpPr>
        <dsp:cNvPr id="0" name=""/>
        <dsp:cNvSpPr/>
      </dsp:nvSpPr>
      <dsp:spPr>
        <a:xfrm>
          <a:off x="197484" y="1354366"/>
          <a:ext cx="2764788" cy="413280"/>
        </a:xfrm>
        <a:prstGeom prst="roundRect">
          <a:avLst/>
        </a:prstGeom>
        <a:solidFill>
          <a:srgbClr val="B3DDE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502" tIns="0" rIns="10450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latin typeface="Gill Sans MT" panose="020B0502020104020203" pitchFamily="34" charset="-18"/>
            </a:rPr>
            <a:t>PROVOZNÍ NÁKLADY</a:t>
          </a:r>
          <a:endParaRPr lang="en-US" sz="1400" b="1" kern="1200" dirty="0">
            <a:latin typeface="Gill Sans MT" panose="020B0502020104020203" pitchFamily="34" charset="-18"/>
          </a:endParaRPr>
        </a:p>
      </dsp:txBody>
      <dsp:txXfrm>
        <a:off x="217659" y="1374541"/>
        <a:ext cx="2724438" cy="372930"/>
      </dsp:txXfrm>
    </dsp:sp>
    <dsp:sp modelId="{981F105C-2FC2-4DFE-A912-2CE8704865FE}">
      <dsp:nvSpPr>
        <dsp:cNvPr id="0" name=""/>
        <dsp:cNvSpPr/>
      </dsp:nvSpPr>
      <dsp:spPr>
        <a:xfrm>
          <a:off x="0" y="2196046"/>
          <a:ext cx="3949698" cy="352800"/>
        </a:xfrm>
        <a:prstGeom prst="rect">
          <a:avLst/>
        </a:prstGeom>
        <a:solidFill>
          <a:srgbClr val="13536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98B294-AE1D-4166-9A78-42AD47333207}">
      <dsp:nvSpPr>
        <dsp:cNvPr id="0" name=""/>
        <dsp:cNvSpPr/>
      </dsp:nvSpPr>
      <dsp:spPr>
        <a:xfrm>
          <a:off x="197484" y="1989406"/>
          <a:ext cx="2764788" cy="413280"/>
        </a:xfrm>
        <a:prstGeom prst="roundRect">
          <a:avLst/>
        </a:prstGeom>
        <a:solidFill>
          <a:srgbClr val="B3DDE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502" tIns="0" rIns="10450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latin typeface="Gill Sans MT" panose="020B0502020104020203" pitchFamily="34" charset="-18"/>
            </a:rPr>
            <a:t>TRŽBY Z REALIZOVANÉ PRODUKCE</a:t>
          </a:r>
          <a:endParaRPr lang="en-US" sz="1400" b="1" kern="1200" dirty="0">
            <a:latin typeface="Gill Sans MT" panose="020B0502020104020203" pitchFamily="34" charset="-18"/>
          </a:endParaRPr>
        </a:p>
      </dsp:txBody>
      <dsp:txXfrm>
        <a:off x="217659" y="2009581"/>
        <a:ext cx="2724438" cy="3729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2CD0B-A8D2-4882-A50F-3F0B01A78936}">
      <dsp:nvSpPr>
        <dsp:cNvPr id="0" name=""/>
        <dsp:cNvSpPr/>
      </dsp:nvSpPr>
      <dsp:spPr>
        <a:xfrm>
          <a:off x="617874" y="1002"/>
          <a:ext cx="1845000" cy="661879"/>
        </a:xfrm>
        <a:prstGeom prst="rect">
          <a:avLst/>
        </a:prstGeom>
        <a:solidFill>
          <a:srgbClr val="13536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Gill Sans MT" panose="020B0502020104020203" pitchFamily="34" charset="-18"/>
            </a:rPr>
            <a:t>FINANCOVÁNÍ PROJEKTU</a:t>
          </a:r>
          <a:endParaRPr lang="en-US" sz="2000" kern="1200" dirty="0">
            <a:latin typeface="Gill Sans MT" panose="020B0502020104020203" pitchFamily="34" charset="-18"/>
          </a:endParaRPr>
        </a:p>
      </dsp:txBody>
      <dsp:txXfrm>
        <a:off x="617874" y="1002"/>
        <a:ext cx="1845000" cy="661879"/>
      </dsp:txXfrm>
    </dsp:sp>
    <dsp:sp modelId="{80168991-F6F7-4DC7-8F3A-1B9245FD1DA3}">
      <dsp:nvSpPr>
        <dsp:cNvPr id="0" name=""/>
        <dsp:cNvSpPr/>
      </dsp:nvSpPr>
      <dsp:spPr>
        <a:xfrm>
          <a:off x="605691" y="695976"/>
          <a:ext cx="1869366" cy="661879"/>
        </a:xfrm>
        <a:prstGeom prst="rect">
          <a:avLst/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Gill Sans MT" panose="020B0502020104020203" pitchFamily="34" charset="-18"/>
            </a:rPr>
            <a:t>CASH FLOW</a:t>
          </a:r>
          <a:endParaRPr lang="en-US" sz="2000" kern="1200" dirty="0">
            <a:latin typeface="Gill Sans MT" panose="020B0502020104020203" pitchFamily="34" charset="-18"/>
          </a:endParaRPr>
        </a:p>
      </dsp:txBody>
      <dsp:txXfrm>
        <a:off x="605691" y="695976"/>
        <a:ext cx="1869366" cy="661879"/>
      </dsp:txXfrm>
    </dsp:sp>
    <dsp:sp modelId="{538BF35E-AEA9-4F4A-869A-2A2F3FEFFFF4}">
      <dsp:nvSpPr>
        <dsp:cNvPr id="0" name=""/>
        <dsp:cNvSpPr/>
      </dsp:nvSpPr>
      <dsp:spPr>
        <a:xfrm>
          <a:off x="596165" y="1390949"/>
          <a:ext cx="1888417" cy="661879"/>
        </a:xfrm>
        <a:prstGeom prst="rect">
          <a:avLst/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Gill Sans MT" panose="020B0502020104020203" pitchFamily="34" charset="-18"/>
            </a:rPr>
            <a:t>ROZVAHA</a:t>
          </a:r>
          <a:endParaRPr lang="en-US" sz="2000" kern="1200" dirty="0">
            <a:latin typeface="Gill Sans MT" panose="020B0502020104020203" pitchFamily="34" charset="-18"/>
          </a:endParaRPr>
        </a:p>
      </dsp:txBody>
      <dsp:txXfrm>
        <a:off x="596165" y="1390949"/>
        <a:ext cx="1888417" cy="6618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7822B-547B-4C5A-B0B1-C4A164D029C2}">
      <dsp:nvSpPr>
        <dsp:cNvPr id="0" name=""/>
        <dsp:cNvSpPr/>
      </dsp:nvSpPr>
      <dsp:spPr>
        <a:xfrm>
          <a:off x="0" y="0"/>
          <a:ext cx="11087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4946F-0362-415E-95CA-6064017162AB}">
      <dsp:nvSpPr>
        <dsp:cNvPr id="0" name=""/>
        <dsp:cNvSpPr/>
      </dsp:nvSpPr>
      <dsp:spPr>
        <a:xfrm>
          <a:off x="0" y="0"/>
          <a:ext cx="3056670" cy="273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Gill Sans MT" panose="020B0502020104020203" pitchFamily="34" charset="-18"/>
            </a:rPr>
            <a:t>HODNOTA FINANČNÍ ŽIVOTASCHOPNOSTI</a:t>
          </a:r>
          <a:endParaRPr lang="en-US" sz="2000" b="1" kern="1200" dirty="0">
            <a:latin typeface="Gill Sans MT" panose="020B0502020104020203" pitchFamily="34" charset="-18"/>
          </a:endParaRPr>
        </a:p>
      </dsp:txBody>
      <dsp:txXfrm>
        <a:off x="0" y="0"/>
        <a:ext cx="3056670" cy="2732450"/>
      </dsp:txXfrm>
    </dsp:sp>
    <dsp:sp modelId="{F31969BC-1078-4C16-A0D7-6A00ED6C44DE}">
      <dsp:nvSpPr>
        <dsp:cNvPr id="0" name=""/>
        <dsp:cNvSpPr/>
      </dsp:nvSpPr>
      <dsp:spPr>
        <a:xfrm>
          <a:off x="3207072" y="42694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LIKVIDITY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07072" y="42694"/>
        <a:ext cx="3860319" cy="853890"/>
      </dsp:txXfrm>
    </dsp:sp>
    <dsp:sp modelId="{F552B506-DD53-41EE-B876-62E90F1071BD}">
      <dsp:nvSpPr>
        <dsp:cNvPr id="0" name=""/>
        <dsp:cNvSpPr/>
      </dsp:nvSpPr>
      <dsp:spPr>
        <a:xfrm>
          <a:off x="3056670" y="896585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FB89D-3EFA-4B37-BABE-9CF0167DE04B}">
      <dsp:nvSpPr>
        <dsp:cNvPr id="0" name=""/>
        <dsp:cNvSpPr/>
      </dsp:nvSpPr>
      <dsp:spPr>
        <a:xfrm>
          <a:off x="3207072" y="939279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STRUKTURY KAPITÁLU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07072" y="939279"/>
        <a:ext cx="3860319" cy="853890"/>
      </dsp:txXfrm>
    </dsp:sp>
    <dsp:sp modelId="{E7945E3E-A088-49F7-B537-036A23457A30}">
      <dsp:nvSpPr>
        <dsp:cNvPr id="0" name=""/>
        <dsp:cNvSpPr/>
      </dsp:nvSpPr>
      <dsp:spPr>
        <a:xfrm>
          <a:off x="3056670" y="1793170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CD612-623C-4C09-BEF3-8896E0AF9791}">
      <dsp:nvSpPr>
        <dsp:cNvPr id="0" name=""/>
        <dsp:cNvSpPr/>
      </dsp:nvSpPr>
      <dsp:spPr>
        <a:xfrm>
          <a:off x="3207072" y="1835865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FINANČNÍ UKAZATELE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07072" y="1835865"/>
        <a:ext cx="3860319" cy="853890"/>
      </dsp:txXfrm>
    </dsp:sp>
    <dsp:sp modelId="{F3B6DCB0-CF2B-43DB-AB4F-4B076733DC77}">
      <dsp:nvSpPr>
        <dsp:cNvPr id="0" name=""/>
        <dsp:cNvSpPr/>
      </dsp:nvSpPr>
      <dsp:spPr>
        <a:xfrm>
          <a:off x="3056670" y="2583438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C9F72-4241-4BAB-8A46-B3E859492BD4}">
      <dsp:nvSpPr>
        <dsp:cNvPr id="0" name=""/>
        <dsp:cNvSpPr/>
      </dsp:nvSpPr>
      <dsp:spPr>
        <a:xfrm>
          <a:off x="0" y="2732450"/>
          <a:ext cx="11087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515D7-5391-4EDC-BAC4-FD1BA46791DA}">
      <dsp:nvSpPr>
        <dsp:cNvPr id="0" name=""/>
        <dsp:cNvSpPr/>
      </dsp:nvSpPr>
      <dsp:spPr>
        <a:xfrm>
          <a:off x="0" y="2732450"/>
          <a:ext cx="3090928" cy="273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Gill Sans MT" panose="020B0502020104020203" pitchFamily="34" charset="-18"/>
            </a:rPr>
            <a:t>HLEDISKO EFEKTIVNOSTI PROJEKTU JAKO INVESTICE</a:t>
          </a:r>
          <a:endParaRPr lang="en-US" sz="2000" b="1" kern="1200" dirty="0">
            <a:latin typeface="Gill Sans MT" panose="020B0502020104020203" pitchFamily="34" charset="-18"/>
          </a:endParaRPr>
        </a:p>
      </dsp:txBody>
      <dsp:txXfrm>
        <a:off x="0" y="2732450"/>
        <a:ext cx="3090928" cy="2732450"/>
      </dsp:txXfrm>
    </dsp:sp>
    <dsp:sp modelId="{6A7D3D68-100C-4CD0-B54A-97A4355F6A3B}">
      <dsp:nvSpPr>
        <dsp:cNvPr id="0" name=""/>
        <dsp:cNvSpPr/>
      </dsp:nvSpPr>
      <dsp:spPr>
        <a:xfrm>
          <a:off x="3240681" y="2775145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STATICKÉ PARAMETRY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2775145"/>
        <a:ext cx="3843643" cy="853890"/>
      </dsp:txXfrm>
    </dsp:sp>
    <dsp:sp modelId="{13EFA3B1-974E-43B3-AA48-3E3332952EDC}">
      <dsp:nvSpPr>
        <dsp:cNvPr id="0" name=""/>
        <dsp:cNvSpPr/>
      </dsp:nvSpPr>
      <dsp:spPr>
        <a:xfrm>
          <a:off x="7234077" y="2775145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PROSTÉ MÍRY NÁVRATNOSTI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2775145"/>
        <a:ext cx="3843643" cy="284352"/>
      </dsp:txXfrm>
    </dsp:sp>
    <dsp:sp modelId="{CE1BB146-55EF-4A37-BE18-A763135F04C6}">
      <dsp:nvSpPr>
        <dsp:cNvPr id="0" name=""/>
        <dsp:cNvSpPr/>
      </dsp:nvSpPr>
      <dsp:spPr>
        <a:xfrm>
          <a:off x="7084324" y="3059497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25D1C-C2BD-47D6-BC4E-1D87B697D843}">
      <dsp:nvSpPr>
        <dsp:cNvPr id="0" name=""/>
        <dsp:cNvSpPr/>
      </dsp:nvSpPr>
      <dsp:spPr>
        <a:xfrm>
          <a:off x="7234077" y="3059497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DOBA NÁVRATNOSTI INVESTICE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059497"/>
        <a:ext cx="3843643" cy="284352"/>
      </dsp:txXfrm>
    </dsp:sp>
    <dsp:sp modelId="{D7B519AF-622E-4812-B6E9-5A2AB591563B}">
      <dsp:nvSpPr>
        <dsp:cNvPr id="0" name=""/>
        <dsp:cNvSpPr/>
      </dsp:nvSpPr>
      <dsp:spPr>
        <a:xfrm>
          <a:off x="7084324" y="3343849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129F2-4A0B-4C92-8484-652D4E820A10}">
      <dsp:nvSpPr>
        <dsp:cNvPr id="0" name=""/>
        <dsp:cNvSpPr/>
      </dsp:nvSpPr>
      <dsp:spPr>
        <a:xfrm>
          <a:off x="7234077" y="3343849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UKAZATELE EFEKTIVNOSTI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343849"/>
        <a:ext cx="3843643" cy="284352"/>
      </dsp:txXfrm>
    </dsp:sp>
    <dsp:sp modelId="{19CCB144-4D4A-46D2-8844-43A45C954905}">
      <dsp:nvSpPr>
        <dsp:cNvPr id="0" name=""/>
        <dsp:cNvSpPr/>
      </dsp:nvSpPr>
      <dsp:spPr>
        <a:xfrm>
          <a:off x="3090928" y="3629035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E38C2-1133-4E35-BCA4-9A1BAD57FED5}">
      <dsp:nvSpPr>
        <dsp:cNvPr id="0" name=""/>
        <dsp:cNvSpPr/>
      </dsp:nvSpPr>
      <dsp:spPr>
        <a:xfrm>
          <a:off x="3240681" y="3671730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DOBA NÁVRATNOSTI INVESTICE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3671730"/>
        <a:ext cx="3843643" cy="853890"/>
      </dsp:txXfrm>
    </dsp:sp>
    <dsp:sp modelId="{01506104-C05B-4A06-B5E8-9AB8207ADBDA}">
      <dsp:nvSpPr>
        <dsp:cNvPr id="0" name=""/>
        <dsp:cNvSpPr/>
      </dsp:nvSpPr>
      <dsp:spPr>
        <a:xfrm>
          <a:off x="7234077" y="3671730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ČISTÁ SOUČASNÁ HODNOTA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671730"/>
        <a:ext cx="3843643" cy="284352"/>
      </dsp:txXfrm>
    </dsp:sp>
    <dsp:sp modelId="{496F9F72-588A-429B-BBE4-ADDDBD1BE95C}">
      <dsp:nvSpPr>
        <dsp:cNvPr id="0" name=""/>
        <dsp:cNvSpPr/>
      </dsp:nvSpPr>
      <dsp:spPr>
        <a:xfrm>
          <a:off x="7084324" y="3956082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55172-535E-41EF-A409-A2CE48490F47}">
      <dsp:nvSpPr>
        <dsp:cNvPr id="0" name=""/>
        <dsp:cNvSpPr/>
      </dsp:nvSpPr>
      <dsp:spPr>
        <a:xfrm>
          <a:off x="7234077" y="3956082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VNITŘNÍ MÍRA VÝNOSNOSTI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956082"/>
        <a:ext cx="3843643" cy="284352"/>
      </dsp:txXfrm>
    </dsp:sp>
    <dsp:sp modelId="{2CC47CDC-899C-4093-B469-729397C61674}">
      <dsp:nvSpPr>
        <dsp:cNvPr id="0" name=""/>
        <dsp:cNvSpPr/>
      </dsp:nvSpPr>
      <dsp:spPr>
        <a:xfrm>
          <a:off x="7084324" y="4240434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F1BD3-BE07-43E4-9172-BDEDEA89D05F}">
      <dsp:nvSpPr>
        <dsp:cNvPr id="0" name=""/>
        <dsp:cNvSpPr/>
      </dsp:nvSpPr>
      <dsp:spPr>
        <a:xfrm>
          <a:off x="7234077" y="4240434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DOBA NÁVRATNOSTI INVESTICE</a:t>
          </a:r>
        </a:p>
      </dsp:txBody>
      <dsp:txXfrm>
        <a:off x="7234077" y="4240434"/>
        <a:ext cx="3843643" cy="284352"/>
      </dsp:txXfrm>
    </dsp:sp>
    <dsp:sp modelId="{E60F59E0-1684-4F71-83F7-212972EC045C}">
      <dsp:nvSpPr>
        <dsp:cNvPr id="0" name=""/>
        <dsp:cNvSpPr/>
      </dsp:nvSpPr>
      <dsp:spPr>
        <a:xfrm>
          <a:off x="3090928" y="4525621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29945-A519-4DA6-A55F-498C1BC0B458}">
      <dsp:nvSpPr>
        <dsp:cNvPr id="0" name=""/>
        <dsp:cNvSpPr/>
      </dsp:nvSpPr>
      <dsp:spPr>
        <a:xfrm>
          <a:off x="3240681" y="4568315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RIZIKA A NEJISTOTY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4568315"/>
        <a:ext cx="3843643" cy="853890"/>
      </dsp:txXfrm>
    </dsp:sp>
    <dsp:sp modelId="{CF689DD5-5808-48BF-801A-594FA8A564B8}">
      <dsp:nvSpPr>
        <dsp:cNvPr id="0" name=""/>
        <dsp:cNvSpPr/>
      </dsp:nvSpPr>
      <dsp:spPr>
        <a:xfrm>
          <a:off x="7234077" y="4568315"/>
          <a:ext cx="3843643" cy="4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PRÁH RENTABILITY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 (BOD ZVRATU)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4568315"/>
        <a:ext cx="3843643" cy="426945"/>
      </dsp:txXfrm>
    </dsp:sp>
    <dsp:sp modelId="{9D50391B-59BA-408C-9CF2-FEED523BEEC8}">
      <dsp:nvSpPr>
        <dsp:cNvPr id="0" name=""/>
        <dsp:cNvSpPr/>
      </dsp:nvSpPr>
      <dsp:spPr>
        <a:xfrm>
          <a:off x="7084324" y="4995261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55573-DA8B-426A-B0D4-628C6A00E5C7}">
      <dsp:nvSpPr>
        <dsp:cNvPr id="0" name=""/>
        <dsp:cNvSpPr/>
      </dsp:nvSpPr>
      <dsp:spPr>
        <a:xfrm>
          <a:off x="7234077" y="4995261"/>
          <a:ext cx="3843643" cy="4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ANALÝZA CITLIVOSTI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4995261"/>
        <a:ext cx="3843643" cy="426945"/>
      </dsp:txXfrm>
    </dsp:sp>
    <dsp:sp modelId="{57583794-3EFC-4334-AB3A-592CAD6FFE90}">
      <dsp:nvSpPr>
        <dsp:cNvPr id="0" name=""/>
        <dsp:cNvSpPr/>
      </dsp:nvSpPr>
      <dsp:spPr>
        <a:xfrm>
          <a:off x="3090928" y="5422206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7822B-547B-4C5A-B0B1-C4A164D029C2}">
      <dsp:nvSpPr>
        <dsp:cNvPr id="0" name=""/>
        <dsp:cNvSpPr/>
      </dsp:nvSpPr>
      <dsp:spPr>
        <a:xfrm>
          <a:off x="0" y="0"/>
          <a:ext cx="11087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4946F-0362-415E-95CA-6064017162AB}">
      <dsp:nvSpPr>
        <dsp:cNvPr id="0" name=""/>
        <dsp:cNvSpPr/>
      </dsp:nvSpPr>
      <dsp:spPr>
        <a:xfrm>
          <a:off x="0" y="0"/>
          <a:ext cx="3056670" cy="273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HODNOTA FINANČNÍ ŽIVOTASCHOPNOSTI</a:t>
          </a:r>
          <a:endParaRPr lang="en-US" sz="2000" b="1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0" y="0"/>
        <a:ext cx="3056670" cy="2732450"/>
      </dsp:txXfrm>
    </dsp:sp>
    <dsp:sp modelId="{F31969BC-1078-4C16-A0D7-6A00ED6C44DE}">
      <dsp:nvSpPr>
        <dsp:cNvPr id="0" name=""/>
        <dsp:cNvSpPr/>
      </dsp:nvSpPr>
      <dsp:spPr>
        <a:xfrm>
          <a:off x="3207072" y="49899"/>
          <a:ext cx="3860319" cy="997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latin typeface="Gill Sans MT" panose="020B0502020104020203" pitchFamily="34" charset="-18"/>
            </a:rPr>
            <a:t>ANALÝZA LIKVIDITY</a:t>
          </a:r>
          <a:endParaRPr lang="en-US" sz="1700" kern="1200" dirty="0">
            <a:latin typeface="Gill Sans MT" panose="020B0502020104020203" pitchFamily="34" charset="-18"/>
          </a:endParaRPr>
        </a:p>
      </dsp:txBody>
      <dsp:txXfrm>
        <a:off x="3207072" y="49899"/>
        <a:ext cx="3860319" cy="997984"/>
      </dsp:txXfrm>
    </dsp:sp>
    <dsp:sp modelId="{F552B506-DD53-41EE-B876-62E90F1071BD}">
      <dsp:nvSpPr>
        <dsp:cNvPr id="0" name=""/>
        <dsp:cNvSpPr/>
      </dsp:nvSpPr>
      <dsp:spPr>
        <a:xfrm>
          <a:off x="3056670" y="1047884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FB89D-3EFA-4B37-BABE-9CF0167DE04B}">
      <dsp:nvSpPr>
        <dsp:cNvPr id="0" name=""/>
        <dsp:cNvSpPr/>
      </dsp:nvSpPr>
      <dsp:spPr>
        <a:xfrm>
          <a:off x="3207072" y="1097783"/>
          <a:ext cx="3860319" cy="997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latin typeface="Gill Sans MT" panose="020B0502020104020203" pitchFamily="34" charset="-18"/>
            </a:rPr>
            <a:t>ANALÝZA STRUKTURY KAPITÁLU</a:t>
          </a:r>
          <a:endParaRPr lang="en-US" sz="1700" kern="1200" dirty="0">
            <a:latin typeface="Gill Sans MT" panose="020B0502020104020203" pitchFamily="34" charset="-18"/>
          </a:endParaRPr>
        </a:p>
      </dsp:txBody>
      <dsp:txXfrm>
        <a:off x="3207072" y="1097783"/>
        <a:ext cx="3860319" cy="997984"/>
      </dsp:txXfrm>
    </dsp:sp>
    <dsp:sp modelId="{E7945E3E-A088-49F7-B537-036A23457A30}">
      <dsp:nvSpPr>
        <dsp:cNvPr id="0" name=""/>
        <dsp:cNvSpPr/>
      </dsp:nvSpPr>
      <dsp:spPr>
        <a:xfrm>
          <a:off x="3056670" y="2095768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CD612-623C-4C09-BEF3-8896E0AF9791}">
      <dsp:nvSpPr>
        <dsp:cNvPr id="0" name=""/>
        <dsp:cNvSpPr/>
      </dsp:nvSpPr>
      <dsp:spPr>
        <a:xfrm>
          <a:off x="3195800" y="1885293"/>
          <a:ext cx="2406445" cy="536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latin typeface="Gill Sans MT" panose="020B0502020104020203" pitchFamily="34" charset="-18"/>
            </a:rPr>
            <a:t>FINANČNÍ UKAZATELE</a:t>
          </a:r>
          <a:endParaRPr lang="en-US" sz="1700" kern="1200" dirty="0">
            <a:latin typeface="Gill Sans MT" panose="020B0502020104020203" pitchFamily="34" charset="-18"/>
          </a:endParaRPr>
        </a:p>
      </dsp:txBody>
      <dsp:txXfrm>
        <a:off x="3195800" y="1885293"/>
        <a:ext cx="2406445" cy="536147"/>
      </dsp:txXfrm>
    </dsp:sp>
    <dsp:sp modelId="{F3B6DCB0-CF2B-43DB-AB4F-4B076733DC77}">
      <dsp:nvSpPr>
        <dsp:cNvPr id="0" name=""/>
        <dsp:cNvSpPr/>
      </dsp:nvSpPr>
      <dsp:spPr>
        <a:xfrm>
          <a:off x="3056670" y="2563631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C9F72-4241-4BAB-8A46-B3E859492BD4}">
      <dsp:nvSpPr>
        <dsp:cNvPr id="0" name=""/>
        <dsp:cNvSpPr/>
      </dsp:nvSpPr>
      <dsp:spPr>
        <a:xfrm>
          <a:off x="0" y="2732450"/>
          <a:ext cx="11087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515D7-5391-4EDC-BAC4-FD1BA46791DA}">
      <dsp:nvSpPr>
        <dsp:cNvPr id="0" name=""/>
        <dsp:cNvSpPr/>
      </dsp:nvSpPr>
      <dsp:spPr>
        <a:xfrm>
          <a:off x="0" y="2732450"/>
          <a:ext cx="3090928" cy="273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Gill Sans MT" panose="020B0502020104020203" pitchFamily="34" charset="-18"/>
            </a:rPr>
            <a:t>HLEDISKO EFEKTIVNOSTI PROJEKTU JAKO INVESTICE</a:t>
          </a:r>
          <a:endParaRPr lang="en-US" sz="2000" b="1" kern="1200" dirty="0">
            <a:latin typeface="Gill Sans MT" panose="020B0502020104020203" pitchFamily="34" charset="-18"/>
          </a:endParaRPr>
        </a:p>
      </dsp:txBody>
      <dsp:txXfrm>
        <a:off x="0" y="2732450"/>
        <a:ext cx="3090928" cy="2732450"/>
      </dsp:txXfrm>
    </dsp:sp>
    <dsp:sp modelId="{6A7D3D68-100C-4CD0-B54A-97A4355F6A3B}">
      <dsp:nvSpPr>
        <dsp:cNvPr id="0" name=""/>
        <dsp:cNvSpPr/>
      </dsp:nvSpPr>
      <dsp:spPr>
        <a:xfrm>
          <a:off x="3251982" y="2662252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cs-CZ" sz="1700" kern="1200" dirty="0" smtClean="0">
              <a:latin typeface="Gill Sans MT" panose="020B0502020104020203" pitchFamily="34" charset="-18"/>
            </a:rPr>
            <a:t>STATICKÉ PARAMETRY</a:t>
          </a:r>
          <a:endParaRPr lang="en-US" sz="1700" kern="1200" dirty="0">
            <a:latin typeface="Gill Sans MT" panose="020B0502020104020203" pitchFamily="34" charset="-18"/>
          </a:endParaRPr>
        </a:p>
      </dsp:txBody>
      <dsp:txXfrm>
        <a:off x="3251982" y="2662252"/>
        <a:ext cx="3843643" cy="853890"/>
      </dsp:txXfrm>
    </dsp:sp>
    <dsp:sp modelId="{13EFA3B1-974E-43B3-AA48-3E3332952EDC}">
      <dsp:nvSpPr>
        <dsp:cNvPr id="0" name=""/>
        <dsp:cNvSpPr/>
      </dsp:nvSpPr>
      <dsp:spPr>
        <a:xfrm>
          <a:off x="7234077" y="2775145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PROSTÉ MÍRY NÁVRATNOSTI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2775145"/>
        <a:ext cx="3843643" cy="284352"/>
      </dsp:txXfrm>
    </dsp:sp>
    <dsp:sp modelId="{CE1BB146-55EF-4A37-BE18-A763135F04C6}">
      <dsp:nvSpPr>
        <dsp:cNvPr id="0" name=""/>
        <dsp:cNvSpPr/>
      </dsp:nvSpPr>
      <dsp:spPr>
        <a:xfrm>
          <a:off x="7084324" y="3059497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25D1C-C2BD-47D6-BC4E-1D87B697D843}">
      <dsp:nvSpPr>
        <dsp:cNvPr id="0" name=""/>
        <dsp:cNvSpPr/>
      </dsp:nvSpPr>
      <dsp:spPr>
        <a:xfrm>
          <a:off x="7234077" y="3059497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DOBA NÁVRATNOSTI INVESTICE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059497"/>
        <a:ext cx="3843643" cy="284352"/>
      </dsp:txXfrm>
    </dsp:sp>
    <dsp:sp modelId="{D7B519AF-622E-4812-B6E9-5A2AB591563B}">
      <dsp:nvSpPr>
        <dsp:cNvPr id="0" name=""/>
        <dsp:cNvSpPr/>
      </dsp:nvSpPr>
      <dsp:spPr>
        <a:xfrm>
          <a:off x="7084324" y="3343849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129F2-4A0B-4C92-8484-652D4E820A10}">
      <dsp:nvSpPr>
        <dsp:cNvPr id="0" name=""/>
        <dsp:cNvSpPr/>
      </dsp:nvSpPr>
      <dsp:spPr>
        <a:xfrm>
          <a:off x="7234077" y="3343849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UKAZATELE EFEKTIVNOSTI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343849"/>
        <a:ext cx="3843643" cy="284352"/>
      </dsp:txXfrm>
    </dsp:sp>
    <dsp:sp modelId="{19CCB144-4D4A-46D2-8844-43A45C954905}">
      <dsp:nvSpPr>
        <dsp:cNvPr id="0" name=""/>
        <dsp:cNvSpPr/>
      </dsp:nvSpPr>
      <dsp:spPr>
        <a:xfrm>
          <a:off x="3090928" y="3629035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E38C2-1133-4E35-BCA4-9A1BAD57FED5}">
      <dsp:nvSpPr>
        <dsp:cNvPr id="0" name=""/>
        <dsp:cNvSpPr/>
      </dsp:nvSpPr>
      <dsp:spPr>
        <a:xfrm>
          <a:off x="3240681" y="3671730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latin typeface="Gill Sans MT" panose="020B0502020104020203" pitchFamily="34" charset="-18"/>
            </a:rPr>
            <a:t>DOBA NÁVRATNOSTI INVESTICE</a:t>
          </a:r>
          <a:endParaRPr lang="en-US" sz="1700" kern="1200" dirty="0">
            <a:latin typeface="Gill Sans MT" panose="020B0502020104020203" pitchFamily="34" charset="-18"/>
          </a:endParaRPr>
        </a:p>
      </dsp:txBody>
      <dsp:txXfrm>
        <a:off x="3240681" y="3671730"/>
        <a:ext cx="3843643" cy="853890"/>
      </dsp:txXfrm>
    </dsp:sp>
    <dsp:sp modelId="{01506104-C05B-4A06-B5E8-9AB8207ADBDA}">
      <dsp:nvSpPr>
        <dsp:cNvPr id="0" name=""/>
        <dsp:cNvSpPr/>
      </dsp:nvSpPr>
      <dsp:spPr>
        <a:xfrm>
          <a:off x="7234077" y="3671730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ČISTÁ SOUČASNÁ HODNOTA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671730"/>
        <a:ext cx="3843643" cy="284352"/>
      </dsp:txXfrm>
    </dsp:sp>
    <dsp:sp modelId="{496F9F72-588A-429B-BBE4-ADDDBD1BE95C}">
      <dsp:nvSpPr>
        <dsp:cNvPr id="0" name=""/>
        <dsp:cNvSpPr/>
      </dsp:nvSpPr>
      <dsp:spPr>
        <a:xfrm>
          <a:off x="7084324" y="3956082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55172-535E-41EF-A409-A2CE48490F47}">
      <dsp:nvSpPr>
        <dsp:cNvPr id="0" name=""/>
        <dsp:cNvSpPr/>
      </dsp:nvSpPr>
      <dsp:spPr>
        <a:xfrm>
          <a:off x="7234077" y="3956082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VNITŘNÍ MÍRA VÝNOSNOSTI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956082"/>
        <a:ext cx="3843643" cy="284352"/>
      </dsp:txXfrm>
    </dsp:sp>
    <dsp:sp modelId="{2CC47CDC-899C-4093-B469-729397C61674}">
      <dsp:nvSpPr>
        <dsp:cNvPr id="0" name=""/>
        <dsp:cNvSpPr/>
      </dsp:nvSpPr>
      <dsp:spPr>
        <a:xfrm>
          <a:off x="7084324" y="4240434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F1BD3-BE07-43E4-9172-BDEDEA89D05F}">
      <dsp:nvSpPr>
        <dsp:cNvPr id="0" name=""/>
        <dsp:cNvSpPr/>
      </dsp:nvSpPr>
      <dsp:spPr>
        <a:xfrm>
          <a:off x="7234077" y="4240434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DOBA NÁVRATNOSTI INVESTICE</a:t>
          </a:r>
        </a:p>
      </dsp:txBody>
      <dsp:txXfrm>
        <a:off x="7234077" y="4240434"/>
        <a:ext cx="3843643" cy="284352"/>
      </dsp:txXfrm>
    </dsp:sp>
    <dsp:sp modelId="{E60F59E0-1684-4F71-83F7-212972EC045C}">
      <dsp:nvSpPr>
        <dsp:cNvPr id="0" name=""/>
        <dsp:cNvSpPr/>
      </dsp:nvSpPr>
      <dsp:spPr>
        <a:xfrm>
          <a:off x="3090928" y="4525621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29945-A519-4DA6-A55F-498C1BC0B458}">
      <dsp:nvSpPr>
        <dsp:cNvPr id="0" name=""/>
        <dsp:cNvSpPr/>
      </dsp:nvSpPr>
      <dsp:spPr>
        <a:xfrm>
          <a:off x="3240681" y="4568315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latin typeface="Gill Sans MT" panose="020B0502020104020203" pitchFamily="34" charset="-18"/>
            </a:rPr>
            <a:t>ANALÝZA RIZIKA A NEJISTOTY</a:t>
          </a:r>
          <a:endParaRPr lang="en-US" sz="1700" kern="1200" dirty="0">
            <a:latin typeface="Gill Sans MT" panose="020B0502020104020203" pitchFamily="34" charset="-18"/>
          </a:endParaRPr>
        </a:p>
      </dsp:txBody>
      <dsp:txXfrm>
        <a:off x="3240681" y="4568315"/>
        <a:ext cx="3843643" cy="853890"/>
      </dsp:txXfrm>
    </dsp:sp>
    <dsp:sp modelId="{CF689DD5-5808-48BF-801A-594FA8A564B8}">
      <dsp:nvSpPr>
        <dsp:cNvPr id="0" name=""/>
        <dsp:cNvSpPr/>
      </dsp:nvSpPr>
      <dsp:spPr>
        <a:xfrm>
          <a:off x="7234077" y="4568315"/>
          <a:ext cx="3843643" cy="4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PRÁH RENTABILITY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 (BOD ZVRATU)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4568315"/>
        <a:ext cx="3843643" cy="426945"/>
      </dsp:txXfrm>
    </dsp:sp>
    <dsp:sp modelId="{9D50391B-59BA-408C-9CF2-FEED523BEEC8}">
      <dsp:nvSpPr>
        <dsp:cNvPr id="0" name=""/>
        <dsp:cNvSpPr/>
      </dsp:nvSpPr>
      <dsp:spPr>
        <a:xfrm>
          <a:off x="7084324" y="4995261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55573-DA8B-426A-B0D4-628C6A00E5C7}">
      <dsp:nvSpPr>
        <dsp:cNvPr id="0" name=""/>
        <dsp:cNvSpPr/>
      </dsp:nvSpPr>
      <dsp:spPr>
        <a:xfrm>
          <a:off x="7234077" y="4995261"/>
          <a:ext cx="3843643" cy="4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ANALÝZA CITLIVOSTI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4995261"/>
        <a:ext cx="3843643" cy="426945"/>
      </dsp:txXfrm>
    </dsp:sp>
    <dsp:sp modelId="{57583794-3EFC-4334-AB3A-592CAD6FFE90}">
      <dsp:nvSpPr>
        <dsp:cNvPr id="0" name=""/>
        <dsp:cNvSpPr/>
      </dsp:nvSpPr>
      <dsp:spPr>
        <a:xfrm>
          <a:off x="3090928" y="5422206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67A6-633D-4F3A-BAD8-C574103838F7}" type="datetimeFigureOut">
              <a:rPr lang="cs-CZ" smtClean="0"/>
              <a:t>01.10.2018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1044F-66F2-4D9B-A8E9-C7E328A889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035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044F-66F2-4D9B-A8E9-C7E328A889C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877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01.10.2018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89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01.10.2018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53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01.10.2018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45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01.10.2018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13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01.10.2018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97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01.10.2018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68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01.10.2018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07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01.10.2018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15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01.10.2018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492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01.10.2018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698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01.10.2018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76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0159F-CCCF-41E2-8B92-E0799519B090}" type="datetimeFigureOut">
              <a:rPr lang="cs-CZ" smtClean="0"/>
              <a:t>01.10.2018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2464C-219F-4778-90A9-FF451F997E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3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53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B3DDE4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36348" y="5455829"/>
            <a:ext cx="11512731" cy="1193800"/>
          </a:xfrm>
          <a:prstGeom prst="rect">
            <a:avLst/>
          </a:prstGeom>
          <a:solidFill>
            <a:schemeClr val="bg2">
              <a:lumMod val="9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PROGRAMY A PROJEKTY REGIONÁLNÍHO A LOKÁLNÍHO ROZVOJE</a:t>
            </a:r>
            <a:endParaRPr lang="cs-CZ" sz="40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734" y="1030288"/>
            <a:ext cx="5240551" cy="1836004"/>
          </a:xfrm>
          <a:prstGeom prst="rect">
            <a:avLst/>
          </a:prstGeom>
          <a:solidFill>
            <a:schemeClr val="bg2">
              <a:lumMod val="9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dirty="0">
                <a:solidFill>
                  <a:schemeClr val="bg1"/>
                </a:solidFill>
                <a:latin typeface="Gill Sans MT" panose="020B0502020104020203" pitchFamily="34" charset="-18"/>
              </a:rPr>
              <a:t>prof. RNDr. Milan Viturka, CSc</a:t>
            </a:r>
            <a:r>
              <a:rPr lang="cs-CZ" sz="3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.</a:t>
            </a:r>
            <a:endParaRPr lang="cs-CZ" sz="32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2342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35000"/>
            <a:ext cx="12192000" cy="812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95250" y="-542924"/>
            <a:ext cx="12353925" cy="7915274"/>
          </a:xfrm>
          <a:prstGeom prst="rect">
            <a:avLst/>
          </a:prstGeom>
          <a:solidFill>
            <a:schemeClr val="bg2">
              <a:lumMod val="25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SAMOSTATNĚ ZOPAKOVAT:</a:t>
            </a:r>
          </a:p>
          <a:p>
            <a:pPr algn="ctr"/>
            <a:endParaRPr lang="cs-CZ" sz="60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cs-CZ" sz="6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CASH FLOW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cs-CZ" sz="6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VÝKAZ ZISKU A ZTRÁT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cs-CZ" sz="6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ROZVAHA</a:t>
            </a:r>
            <a:endParaRPr lang="cs-CZ" sz="60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5231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0232" y="311884"/>
            <a:ext cx="7495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Gill Sans MT" panose="020B0502020104020203" pitchFamily="34" charset="-18"/>
              </a:rPr>
              <a:t>ZÁKLADNÍ STRUKTURA FINANČNÍ ANALÝZY</a:t>
            </a:r>
            <a:endParaRPr lang="cs-CZ" sz="2800" dirty="0">
              <a:latin typeface="Gill Sans MT" panose="020B0502020104020203" pitchFamily="34" charset="-18"/>
            </a:endParaRPr>
          </a:p>
        </p:txBody>
      </p:sp>
      <p:graphicFrame>
        <p:nvGraphicFramePr>
          <p:cNvPr id="4" name="Diagra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672226"/>
              </p:ext>
            </p:extLst>
          </p:nvPr>
        </p:nvGraphicFramePr>
        <p:xfrm>
          <a:off x="554139" y="962024"/>
          <a:ext cx="11087955" cy="5464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7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4139" y="1933575"/>
            <a:ext cx="3036786" cy="733425"/>
          </a:xfrm>
          <a:prstGeom prst="rect">
            <a:avLst/>
          </a:prstGeom>
          <a:solidFill>
            <a:srgbClr val="135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2350232" y="311884"/>
            <a:ext cx="7495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Gill Sans MT" panose="020B0502020104020203" pitchFamily="34" charset="-18"/>
              </a:rPr>
              <a:t>ZÁKLADNÍ STRUKTURA FINANČNÍ ANALÝZY</a:t>
            </a:r>
            <a:endParaRPr lang="cs-CZ" sz="2800" dirty="0">
              <a:latin typeface="Gill Sans MT" panose="020B0502020104020203" pitchFamily="34" charset="-18"/>
            </a:endParaRPr>
          </a:p>
        </p:txBody>
      </p:sp>
      <p:graphicFrame>
        <p:nvGraphicFramePr>
          <p:cNvPr id="4" name="Diagra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551575"/>
              </p:ext>
            </p:extLst>
          </p:nvPr>
        </p:nvGraphicFramePr>
        <p:xfrm>
          <a:off x="554139" y="962024"/>
          <a:ext cx="11087955" cy="5464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ular Callout 5"/>
          <p:cNvSpPr/>
          <p:nvPr/>
        </p:nvSpPr>
        <p:spPr>
          <a:xfrm rot="5400000">
            <a:off x="4884634" y="-449368"/>
            <a:ext cx="6857998" cy="7756733"/>
          </a:xfrm>
          <a:prstGeom prst="wedgeRectCallout">
            <a:avLst>
              <a:gd name="adj1" fmla="val -16389"/>
              <a:gd name="adj2" fmla="val 62764"/>
            </a:avLst>
          </a:prstGeom>
          <a:solidFill>
            <a:schemeClr val="tx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0000" tIns="144000" bIns="360000" rtlCol="0" anchor="ctr"/>
          <a:lstStyle/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                            ZDROJEM INFORMACÍ </a:t>
            </a:r>
            <a:r>
              <a:rPr lang="cs-CZ" sz="1000" dirty="0">
                <a:latin typeface="Gill Sans MT" panose="020B0502020104020203" pitchFamily="34" charset="-18"/>
              </a:rPr>
              <a:t>PRO TUTO OBLAST ANALÝZY JE CASH FLOW PRO FINANČNÍ </a:t>
            </a:r>
            <a:r>
              <a:rPr lang="cs-CZ" sz="1000" dirty="0" smtClean="0">
                <a:latin typeface="Gill Sans MT" panose="020B0502020104020203" pitchFamily="34" charset="-18"/>
              </a:rPr>
              <a:t>PLÁNOVÁNÍ</a:t>
            </a: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CASH </a:t>
            </a:r>
            <a:r>
              <a:rPr lang="cs-CZ" sz="1000" dirty="0">
                <a:latin typeface="Gill Sans MT" panose="020B0502020104020203" pitchFamily="34" charset="-18"/>
              </a:rPr>
              <a:t>FLOW MŮŽE BÝT ZÁPORNÉ  ŽIVOTASCHOPNOST, </a:t>
            </a:r>
            <a:endParaRPr lang="cs-CZ" sz="1000" dirty="0" smtClean="0">
              <a:latin typeface="Gill Sans MT" panose="020B0502020104020203" pitchFamily="34" charset="-18"/>
            </a:endParaRP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 </a:t>
            </a:r>
            <a:r>
              <a:rPr lang="cs-CZ" sz="1000" dirty="0">
                <a:latin typeface="Gill Sans MT" panose="020B0502020104020203" pitchFamily="34" charset="-18"/>
              </a:rPr>
              <a:t>POKUD  KUMULOVANĚ NEZÁPORNÉ </a:t>
            </a:r>
            <a:endParaRPr lang="cs-CZ" sz="1000" dirty="0" smtClean="0">
              <a:latin typeface="Gill Sans MT" panose="020B0502020104020203" pitchFamily="34" charset="-18"/>
            </a:endParaRP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 </a:t>
            </a:r>
            <a:r>
              <a:rPr lang="cs-CZ" sz="1000" dirty="0">
                <a:latin typeface="Gill Sans MT" panose="020B0502020104020203" pitchFamily="34" charset="-18"/>
              </a:rPr>
              <a:t>POMÍJÍ TEDY KRÁTKODOBÉ VÝKYVY (</a:t>
            </a:r>
            <a:r>
              <a:rPr lang="cs-CZ" sz="1000" dirty="0" smtClean="0">
                <a:latin typeface="Gill Sans MT" panose="020B0502020104020203" pitchFamily="34" charset="-18"/>
              </a:rPr>
              <a:t>LIKVIDITA</a:t>
            </a:r>
            <a:endParaRPr lang="cs-CZ" sz="1000" dirty="0">
              <a:latin typeface="Gill Sans MT" panose="020B0502020104020203" pitchFamily="34" charset="-1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686" y="1671638"/>
            <a:ext cx="47180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86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6808" y="1175657"/>
            <a:ext cx="3200400" cy="494523"/>
          </a:xfrm>
          <a:prstGeom prst="rect">
            <a:avLst/>
          </a:prstGeom>
          <a:solidFill>
            <a:srgbClr val="135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2350232" y="311884"/>
            <a:ext cx="7495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Gill Sans MT" panose="020B0502020104020203" pitchFamily="34" charset="-18"/>
              </a:rPr>
              <a:t>ZÁKLADNÍ STRUKTURA FINANČNÍ ANALÝZY</a:t>
            </a:r>
            <a:endParaRPr lang="cs-CZ" sz="2800" dirty="0">
              <a:latin typeface="Gill Sans MT" panose="020B0502020104020203" pitchFamily="34" charset="-18"/>
            </a:endParaRPr>
          </a:p>
        </p:txBody>
      </p:sp>
      <p:graphicFrame>
        <p:nvGraphicFramePr>
          <p:cNvPr id="4" name="Diagra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487328"/>
              </p:ext>
            </p:extLst>
          </p:nvPr>
        </p:nvGraphicFramePr>
        <p:xfrm>
          <a:off x="554139" y="962024"/>
          <a:ext cx="11087955" cy="5464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ular Callout 4"/>
          <p:cNvSpPr/>
          <p:nvPr/>
        </p:nvSpPr>
        <p:spPr>
          <a:xfrm rot="5400000">
            <a:off x="8115625" y="464635"/>
            <a:ext cx="2698047" cy="3258911"/>
          </a:xfrm>
          <a:prstGeom prst="wedgeRectCallout">
            <a:avLst>
              <a:gd name="adj1" fmla="val -21128"/>
              <a:gd name="adj2" fmla="val 62390"/>
            </a:avLst>
          </a:prstGeom>
          <a:solidFill>
            <a:schemeClr val="tx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0000" tIns="144000" bIns="360000" rtlCol="0" anchor="ctr" anchorCtr="1"/>
          <a:lstStyle/>
          <a:p>
            <a:pPr algn="ctr"/>
            <a:r>
              <a:rPr lang="cs-CZ" sz="2800" dirty="0" smtClean="0">
                <a:latin typeface="Gill Sans MT" panose="020B0502020104020203" pitchFamily="34" charset="-18"/>
              </a:rPr>
              <a:t>SOLVENTNOST VS. LIKVIDITA</a:t>
            </a:r>
          </a:p>
        </p:txBody>
      </p:sp>
    </p:spTree>
    <p:extLst>
      <p:ext uri="{BB962C8B-B14F-4D97-AF65-F5344CB8AC3E}">
        <p14:creationId xmlns:p14="http://schemas.microsoft.com/office/powerpoint/2010/main" val="3578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8016" y="1938528"/>
            <a:ext cx="3462528" cy="719328"/>
          </a:xfrm>
          <a:prstGeom prst="rect">
            <a:avLst/>
          </a:prstGeom>
          <a:solidFill>
            <a:srgbClr val="135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2350232" y="311884"/>
            <a:ext cx="7495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Gill Sans MT" panose="020B0502020104020203" pitchFamily="34" charset="-18"/>
              </a:rPr>
              <a:t>ZÁKLADNÍ STRUKTURA FINANČNÍ ANALÝZY</a:t>
            </a:r>
            <a:endParaRPr lang="cs-CZ" sz="2800" dirty="0">
              <a:latin typeface="Gill Sans MT" panose="020B0502020104020203" pitchFamily="34" charset="-18"/>
            </a:endParaRPr>
          </a:p>
        </p:txBody>
      </p:sp>
      <p:graphicFrame>
        <p:nvGraphicFramePr>
          <p:cNvPr id="4" name="Diagra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828894"/>
              </p:ext>
            </p:extLst>
          </p:nvPr>
        </p:nvGraphicFramePr>
        <p:xfrm>
          <a:off x="554139" y="962024"/>
          <a:ext cx="11087955" cy="5464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ular Callout 5"/>
          <p:cNvSpPr/>
          <p:nvPr/>
        </p:nvSpPr>
        <p:spPr>
          <a:xfrm rot="5400000">
            <a:off x="4079557" y="-787717"/>
            <a:ext cx="3810000" cy="11481434"/>
          </a:xfrm>
          <a:prstGeom prst="wedgeRectCallout">
            <a:avLst>
              <a:gd name="adj1" fmla="val -57029"/>
              <a:gd name="adj2" fmla="val 14505"/>
            </a:avLst>
          </a:prstGeom>
          <a:solidFill>
            <a:schemeClr val="tx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0" tIns="180000" bIns="360000" rtlCol="0" anchor="ctr"/>
          <a:lstStyle/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 smtClean="0">
              <a:latin typeface="Gill Sans MT" panose="020B0502020104020203" pitchFamily="34" charset="-1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 smtClean="0">
              <a:latin typeface="Gill Sans MT" panose="020B0502020104020203" pitchFamily="34" charset="-1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>
              <a:latin typeface="Gill Sans MT" panose="020B0502020104020203" pitchFamily="34" charset="-1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 smtClean="0">
              <a:latin typeface="Gill Sans MT" panose="020B0502020104020203" pitchFamily="34" charset="-1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>
              <a:latin typeface="Gill Sans MT" panose="020B0502020104020203" pitchFamily="34" charset="-1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 smtClean="0">
              <a:latin typeface="Gill Sans MT" panose="020B0502020104020203" pitchFamily="34" charset="-1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>
              <a:latin typeface="Gill Sans MT" panose="020B0502020104020203" pitchFamily="34" charset="-1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 smtClean="0">
              <a:latin typeface="Gill Sans MT" panose="020B0502020104020203" pitchFamily="34" charset="-1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1000" dirty="0" smtClean="0">
              <a:latin typeface="Gill Sans MT" panose="020B0502020104020203" pitchFamily="34" charset="-1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000" dirty="0" smtClean="0">
                <a:latin typeface="Gill Sans MT" panose="020B0502020104020203" pitchFamily="34" charset="-18"/>
              </a:rPr>
              <a:t>JAK </a:t>
            </a:r>
            <a:r>
              <a:rPr lang="cs-CZ" sz="1000" dirty="0">
                <a:latin typeface="Gill Sans MT" panose="020B0502020104020203" pitchFamily="34" charset="-18"/>
              </a:rPr>
              <a:t>OVLIVŇUJE STRUKTURA KAPITÁLU ŽIVOTASCHOPNOST </a:t>
            </a:r>
            <a:r>
              <a:rPr lang="cs-CZ" sz="1000" dirty="0" smtClean="0">
                <a:latin typeface="Gill Sans MT" panose="020B0502020104020203" pitchFamily="34" charset="-18"/>
              </a:rPr>
              <a:t>PROJEKTU VNITŘNÍ </a:t>
            </a:r>
            <a:r>
              <a:rPr lang="cs-CZ" sz="1000" dirty="0">
                <a:latin typeface="Gill Sans MT" panose="020B0502020104020203" pitchFamily="34" charset="-18"/>
              </a:rPr>
              <a:t>/ VNĚJŠÍ FINANCOVÁNÍ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000" dirty="0">
                <a:latin typeface="Gill Sans MT" panose="020B0502020104020203" pitchFamily="34" charset="-18"/>
              </a:rPr>
              <a:t>VLASTNÍ / CIZÍ (z hlediska rozvahy) </a:t>
            </a:r>
            <a:r>
              <a:rPr lang="cs-CZ" sz="1000" dirty="0" smtClean="0">
                <a:latin typeface="Gill Sans MT" panose="020B0502020104020203" pitchFamily="34" charset="-18"/>
              </a:rPr>
              <a:t>FINANCOVÁNÍ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000" dirty="0" smtClean="0">
                <a:latin typeface="Gill Sans MT" panose="020B0502020104020203" pitchFamily="34" charset="-18"/>
              </a:rPr>
              <a:t>DLOUHODOBÝ </a:t>
            </a:r>
            <a:r>
              <a:rPr lang="cs-CZ" sz="1000" dirty="0">
                <a:latin typeface="Gill Sans MT" panose="020B0502020104020203" pitchFamily="34" charset="-18"/>
              </a:rPr>
              <a:t>/ KRÁTKODOBÝ KAPITÁL</a:t>
            </a:r>
          </a:p>
        </p:txBody>
      </p:sp>
    </p:spTree>
    <p:extLst>
      <p:ext uri="{BB962C8B-B14F-4D97-AF65-F5344CB8AC3E}">
        <p14:creationId xmlns:p14="http://schemas.microsoft.com/office/powerpoint/2010/main" val="8575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8976" y="2962656"/>
            <a:ext cx="3425952" cy="512064"/>
          </a:xfrm>
          <a:prstGeom prst="rect">
            <a:avLst/>
          </a:prstGeom>
          <a:solidFill>
            <a:srgbClr val="1353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0232" y="311884"/>
            <a:ext cx="7495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Gill Sans MT" panose="020B0502020104020203" pitchFamily="34" charset="-18"/>
              </a:rPr>
              <a:t>ZÁKLADNÍ STRUKTURA FINANČNÍ ANALÝZY</a:t>
            </a:r>
            <a:endParaRPr lang="cs-CZ" sz="2800" dirty="0">
              <a:latin typeface="Gill Sans MT" panose="020B0502020104020203" pitchFamily="34" charset="-18"/>
            </a:endParaRPr>
          </a:p>
        </p:txBody>
      </p:sp>
      <p:graphicFrame>
        <p:nvGraphicFramePr>
          <p:cNvPr id="4" name="Diagra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627918"/>
              </p:ext>
            </p:extLst>
          </p:nvPr>
        </p:nvGraphicFramePr>
        <p:xfrm>
          <a:off x="554139" y="962024"/>
          <a:ext cx="11087955" cy="5464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ular Callout 4"/>
          <p:cNvSpPr/>
          <p:nvPr/>
        </p:nvSpPr>
        <p:spPr>
          <a:xfrm>
            <a:off x="7424928" y="109854"/>
            <a:ext cx="4292904" cy="1881829"/>
          </a:xfrm>
          <a:prstGeom prst="wedgeRectCallout">
            <a:avLst>
              <a:gd name="adj1" fmla="val -67421"/>
              <a:gd name="adj2" fmla="val 83122"/>
            </a:avLst>
          </a:prstGeom>
          <a:solidFill>
            <a:schemeClr val="tx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pPr algn="ctr"/>
            <a:endParaRPr lang="cs-CZ" sz="1000" dirty="0" smtClean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endParaRPr lang="cs-CZ" sz="1000" dirty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endParaRPr lang="cs-CZ" sz="1000" dirty="0" smtClean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r>
              <a: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BĚŽNÁ </a:t>
            </a:r>
            <a:r>
              <a: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MÍRA LIKVIDITY</a:t>
            </a:r>
            <a:r>
              <a:rPr lang="cs-CZ" sz="1000" dirty="0" smtClean="0">
                <a:latin typeface="Gill Sans MT" panose="020B0502020104020203" pitchFamily="34" charset="-18"/>
              </a:rPr>
              <a:t> </a:t>
            </a: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BĚŽNÁ AKTIVA</a:t>
            </a: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BĚŽNÉ ZÁVAZKY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280416" y="109854"/>
            <a:ext cx="6522720" cy="1881829"/>
          </a:xfrm>
          <a:prstGeom prst="wedgeRectCallout">
            <a:avLst>
              <a:gd name="adj1" fmla="val 35134"/>
              <a:gd name="adj2" fmla="val 84418"/>
            </a:avLst>
          </a:prstGeom>
          <a:solidFill>
            <a:schemeClr val="tx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pPr algn="ctr"/>
            <a:endParaRPr lang="cs-CZ" sz="1000" dirty="0" smtClean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endParaRPr lang="cs-CZ" sz="1000" dirty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r>
              <a: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ZADLUŽENOST VLASTNÍHO KAPITÁLU</a:t>
            </a:r>
            <a:r>
              <a:rPr lang="cs-CZ" sz="1000" dirty="0">
                <a:latin typeface="Gill Sans MT" panose="020B0502020104020203" pitchFamily="34" charset="-18"/>
              </a:rPr>
              <a:t> </a:t>
            </a:r>
            <a:endParaRPr lang="cs-CZ" sz="1000" dirty="0" smtClean="0">
              <a:latin typeface="Gill Sans MT" panose="020B0502020104020203" pitchFamily="34" charset="-18"/>
            </a:endParaRP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DLOUHODOBÝ DLUH</a:t>
            </a: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VLASTNÍ KAPITÁL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7662672" y="2404533"/>
            <a:ext cx="4462272" cy="2140563"/>
          </a:xfrm>
          <a:prstGeom prst="wedgeRectCallout">
            <a:avLst>
              <a:gd name="adj1" fmla="val -53095"/>
              <a:gd name="adj2" fmla="val -14708"/>
            </a:avLst>
          </a:prstGeom>
          <a:solidFill>
            <a:schemeClr val="tx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pPr algn="ctr"/>
            <a:endParaRPr lang="cs-CZ" sz="1000" dirty="0" smtClean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endParaRPr lang="cs-CZ" sz="1000" dirty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r>
              <a: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POKRYTÍ DLUHU</a:t>
            </a: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DLOUHODOBÝ </a:t>
            </a:r>
            <a:r>
              <a:rPr lang="cs-CZ" sz="1000" dirty="0" smtClean="0">
                <a:latin typeface="Gill Sans MT" panose="020B0502020104020203" pitchFamily="34" charset="-18"/>
              </a:rPr>
              <a:t>DLUH</a:t>
            </a: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ČISTÉ </a:t>
            </a:r>
            <a:r>
              <a:rPr lang="cs-CZ" sz="1000" dirty="0">
                <a:latin typeface="Gill Sans MT" panose="020B0502020104020203" pitchFamily="34" charset="-18"/>
              </a:rPr>
              <a:t>CASH FLOW</a:t>
            </a:r>
          </a:p>
          <a:p>
            <a:pPr algn="ctr"/>
            <a:endParaRPr lang="cs-CZ" sz="1000" dirty="0" smtClean="0">
              <a:latin typeface="Gill Sans MT" panose="020B0502020104020203" pitchFamily="34" charset="-18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1050943" y="4536979"/>
            <a:ext cx="6206905" cy="2008749"/>
          </a:xfrm>
          <a:prstGeom prst="wedgeRectCallout">
            <a:avLst>
              <a:gd name="adj1" fmla="val 28559"/>
              <a:gd name="adj2" fmla="val -109298"/>
            </a:avLst>
          </a:prstGeom>
          <a:solidFill>
            <a:schemeClr val="tx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pPr algn="ctr"/>
            <a:endParaRPr lang="cs-CZ" sz="1000" dirty="0" smtClean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endParaRPr lang="cs-CZ" sz="1000" dirty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r>
              <a:rPr lang="cs-CZ" sz="1000" dirty="0">
                <a:solidFill>
                  <a:srgbClr val="B3DDE4"/>
                </a:solidFill>
                <a:latin typeface="Gill Sans MT" panose="020B0502020104020203" pitchFamily="34" charset="-18"/>
              </a:rPr>
              <a:t>POKRYTÍ DLUHOVÉ SLUŽBY</a:t>
            </a:r>
          </a:p>
          <a:p>
            <a:pPr algn="ctr"/>
            <a:r>
              <a:rPr lang="cs-CZ" sz="1000" b="1" dirty="0">
                <a:latin typeface="Gill Sans MT" panose="020B0502020104020203" pitchFamily="34" charset="-18"/>
              </a:rPr>
              <a:t>ČISTÉ CASH FLOW</a:t>
            </a: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DLUHOVÁ </a:t>
            </a:r>
            <a:r>
              <a:rPr lang="cs-CZ" sz="1000" dirty="0" smtClean="0">
                <a:latin typeface="Gill Sans MT" panose="020B0502020104020203" pitchFamily="34" charset="-18"/>
              </a:rPr>
              <a:t>SLUŽBA</a:t>
            </a:r>
          </a:p>
          <a:p>
            <a:pPr algn="ctr"/>
            <a:endParaRPr lang="cs-CZ" sz="1000" dirty="0" smtClean="0">
              <a:latin typeface="Gill Sans MT" panose="020B0502020104020203" pitchFamily="34" charset="-18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16931" y="2663267"/>
            <a:ext cx="3785491" cy="1881829"/>
          </a:xfrm>
          <a:prstGeom prst="wedgeRectCallout">
            <a:avLst>
              <a:gd name="adj1" fmla="val 53677"/>
              <a:gd name="adj2" fmla="val -16651"/>
            </a:avLst>
          </a:prstGeom>
          <a:solidFill>
            <a:schemeClr val="tx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pPr algn="ctr"/>
            <a:r>
              <a:rPr lang="cs-CZ" sz="28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„</a:t>
            </a:r>
            <a:r>
              <a: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PŘEOBCHODOVÁNÍ“</a:t>
            </a: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POHLEDÁVKY</a:t>
            </a: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BĚŽNÉ ZÁVAZKY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109472" y="1158240"/>
            <a:ext cx="51816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800492" y="1258736"/>
            <a:ext cx="354177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37193" y="3688896"/>
            <a:ext cx="2944965" cy="1115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728248" y="3522898"/>
            <a:ext cx="388924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718787" y="5568616"/>
            <a:ext cx="377952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qual 35"/>
          <p:cNvSpPr/>
          <p:nvPr/>
        </p:nvSpPr>
        <p:spPr>
          <a:xfrm>
            <a:off x="676947" y="1057743"/>
            <a:ext cx="174035" cy="200993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8" name="Equal 37"/>
          <p:cNvSpPr/>
          <p:nvPr/>
        </p:nvSpPr>
        <p:spPr>
          <a:xfrm>
            <a:off x="7520791" y="1057743"/>
            <a:ext cx="174035" cy="200993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9" name="Equal 38"/>
          <p:cNvSpPr/>
          <p:nvPr/>
        </p:nvSpPr>
        <p:spPr>
          <a:xfrm>
            <a:off x="7699411" y="3477855"/>
            <a:ext cx="174035" cy="200993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03025" y="4666141"/>
            <a:ext cx="5147937" cy="1606472"/>
            <a:chOff x="6908861" y="4812124"/>
            <a:chExt cx="4485589" cy="1321819"/>
          </a:xfrm>
        </p:grpSpPr>
        <p:sp>
          <p:nvSpPr>
            <p:cNvPr id="13" name="Rectangular Callout 12"/>
            <p:cNvSpPr/>
            <p:nvPr/>
          </p:nvSpPr>
          <p:spPr>
            <a:xfrm>
              <a:off x="6908861" y="4812124"/>
              <a:ext cx="4485589" cy="1321819"/>
            </a:xfrm>
            <a:prstGeom prst="wedgeRectCallout">
              <a:avLst>
                <a:gd name="adj1" fmla="val -68065"/>
                <a:gd name="adj2" fmla="val -102820"/>
              </a:avLst>
            </a:prstGeom>
            <a:solidFill>
              <a:schemeClr val="tx1">
                <a:alpha val="8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0000" tIns="144000" bIns="360000" rtlCol="0" anchor="ctr" anchorCtr="1"/>
            <a:lstStyle/>
            <a:p>
              <a:pPr algn="ctr"/>
              <a:r>
                <a:rPr lang="cs-CZ" sz="1000" dirty="0" smtClean="0">
                  <a:solidFill>
                    <a:srgbClr val="B3DDE4"/>
                  </a:solidFill>
                  <a:latin typeface="Gill Sans MT" panose="020B0502020104020203" pitchFamily="34" charset="-18"/>
                </a:rPr>
                <a:t>                                                                                      </a:t>
              </a:r>
            </a:p>
            <a:p>
              <a:pPr algn="ctr"/>
              <a:r>
                <a:rPr lang="cs-CZ" sz="1000" dirty="0">
                  <a:solidFill>
                    <a:srgbClr val="B3DDE4"/>
                  </a:solidFill>
                  <a:latin typeface="Gill Sans MT" panose="020B0502020104020203" pitchFamily="34" charset="-18"/>
                </a:rPr>
                <a:t> </a:t>
              </a:r>
              <a:r>
                <a:rPr lang="cs-CZ" sz="1000" dirty="0" smtClean="0">
                  <a:solidFill>
                    <a:srgbClr val="B3DDE4"/>
                  </a:solidFill>
                  <a:latin typeface="Gill Sans MT" panose="020B0502020104020203" pitchFamily="34" charset="-18"/>
                </a:rPr>
                <a:t>                                                                                            </a:t>
              </a:r>
              <a:endPara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endParaRPr>
            </a:p>
            <a:p>
              <a:pPr algn="ctr"/>
              <a:r>
                <a:rPr lang="cs-CZ" sz="1000" dirty="0" smtClean="0">
                  <a:solidFill>
                    <a:srgbClr val="B3DDE4"/>
                  </a:solidFill>
                  <a:latin typeface="Gill Sans MT" panose="020B0502020104020203" pitchFamily="34" charset="-18"/>
                </a:rPr>
                <a:t>                                                                                        ZPŘÍSNĚNA </a:t>
              </a:r>
              <a:r>
                <a:rPr lang="cs-CZ" sz="1000" dirty="0">
                  <a:solidFill>
                    <a:srgbClr val="B3DDE4"/>
                  </a:solidFill>
                  <a:latin typeface="Gill Sans MT" panose="020B0502020104020203" pitchFamily="34" charset="-18"/>
                </a:rPr>
                <a:t>MÍRA </a:t>
              </a:r>
              <a:r>
                <a:rPr lang="cs-CZ" sz="1000" dirty="0" smtClean="0">
                  <a:solidFill>
                    <a:srgbClr val="B3DDE4"/>
                  </a:solidFill>
                  <a:latin typeface="Gill Sans MT" panose="020B0502020104020203" pitchFamily="34" charset="-18"/>
                </a:rPr>
                <a:t>LIKVIDITY</a:t>
              </a:r>
              <a:r>
                <a:rPr lang="cs-CZ" sz="1000" dirty="0" smtClean="0">
                  <a:latin typeface="Gill Sans MT" panose="020B0502020104020203" pitchFamily="34" charset="-18"/>
                </a:rPr>
                <a:t>                                         </a:t>
              </a:r>
            </a:p>
            <a:p>
              <a:pPr algn="ctr"/>
              <a:r>
                <a:rPr lang="cs-CZ" sz="1000" dirty="0" smtClean="0">
                  <a:latin typeface="Gill Sans MT" panose="020B0502020104020203" pitchFamily="34" charset="-18"/>
                </a:rPr>
                <a:t>                           </a:t>
              </a:r>
              <a:r>
                <a:rPr lang="cs-CZ" sz="1000" dirty="0" smtClean="0">
                  <a:latin typeface="Gill Sans MT" panose="020B0502020104020203" pitchFamily="34" charset="-18"/>
                </a:rPr>
                <a:t>                                                         </a:t>
              </a:r>
            </a:p>
            <a:p>
              <a:pPr algn="ctr"/>
              <a:r>
                <a:rPr lang="cs-CZ" sz="1000" dirty="0" smtClean="0">
                  <a:latin typeface="Gill Sans MT" panose="020B0502020104020203" pitchFamily="34" charset="-18"/>
                </a:rPr>
                <a:t>                                                                                       BĚŽNÁ </a:t>
              </a:r>
              <a:r>
                <a:rPr lang="cs-CZ" sz="1000" dirty="0" smtClean="0">
                  <a:latin typeface="Gill Sans MT" panose="020B0502020104020203" pitchFamily="34" charset="-18"/>
                </a:rPr>
                <a:t>AKTIVA-ZÁSOBY                                      </a:t>
              </a:r>
            </a:p>
            <a:p>
              <a:pPr algn="ctr"/>
              <a:r>
                <a:rPr lang="cs-CZ" sz="1000" dirty="0">
                  <a:latin typeface="Gill Sans MT" panose="020B0502020104020203" pitchFamily="34" charset="-18"/>
                </a:rPr>
                <a:t>                              </a:t>
              </a:r>
              <a:r>
                <a:rPr lang="cs-CZ" sz="1000" dirty="0" smtClean="0">
                  <a:latin typeface="Gill Sans MT" panose="020B0502020104020203" pitchFamily="34" charset="-18"/>
                </a:rPr>
                <a:t> </a:t>
              </a:r>
              <a:r>
                <a:rPr lang="cs-CZ" sz="1000" dirty="0" smtClean="0">
                  <a:latin typeface="Gill Sans MT" panose="020B0502020104020203" pitchFamily="34" charset="-18"/>
                </a:rPr>
                <a:t>     </a:t>
              </a:r>
            </a:p>
            <a:p>
              <a:pPr algn="ctr"/>
              <a:r>
                <a:rPr lang="cs-CZ" sz="1000" dirty="0" smtClean="0">
                  <a:latin typeface="Gill Sans MT" panose="020B0502020104020203" pitchFamily="34" charset="-18"/>
                </a:rPr>
                <a:t>                                                                                       BĚŽNÉ </a:t>
              </a:r>
              <a:r>
                <a:rPr lang="cs-CZ" sz="1000" dirty="0">
                  <a:latin typeface="Gill Sans MT" panose="020B0502020104020203" pitchFamily="34" charset="-18"/>
                </a:rPr>
                <a:t>ZÁVAZKY</a:t>
              </a:r>
            </a:p>
            <a:p>
              <a:pPr algn="ctr"/>
              <a:r>
                <a:rPr lang="cs-CZ" sz="1000" dirty="0" smtClean="0">
                  <a:latin typeface="Gill Sans MT" panose="020B0502020104020203" pitchFamily="34" charset="-18"/>
                </a:rPr>
                <a:t>                                                                                                                             </a:t>
              </a:r>
              <a:endParaRPr lang="cs-CZ" sz="1000" dirty="0">
                <a:latin typeface="Gill Sans MT" panose="020B0502020104020203" pitchFamily="34" charset="-18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810364" y="5554688"/>
              <a:ext cx="1213742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Equal 39"/>
            <p:cNvSpPr/>
            <p:nvPr/>
          </p:nvSpPr>
          <p:spPr>
            <a:xfrm>
              <a:off x="6971397" y="5435612"/>
              <a:ext cx="174035" cy="200993"/>
            </a:xfrm>
            <a:prstGeom prst="mathEqual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41" name="Equal 40"/>
          <p:cNvSpPr/>
          <p:nvPr/>
        </p:nvSpPr>
        <p:spPr>
          <a:xfrm>
            <a:off x="1152148" y="5460113"/>
            <a:ext cx="174035" cy="200993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2" name="Equal 41"/>
          <p:cNvSpPr/>
          <p:nvPr/>
        </p:nvSpPr>
        <p:spPr>
          <a:xfrm>
            <a:off x="198118" y="3572203"/>
            <a:ext cx="174035" cy="200993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35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6446" y="58902"/>
            <a:ext cx="6862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Gill Sans MT" panose="020B0502020104020203" pitchFamily="34" charset="-18"/>
              </a:rPr>
              <a:t>EFEKTIVNOST PROJEKTU JAKO INVESTICE</a:t>
            </a:r>
            <a:endParaRPr lang="cs-CZ" sz="2800" dirty="0">
              <a:latin typeface="Gill Sans MT" panose="020B0502020104020203" pitchFamily="34" charset="-1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34384236"/>
              </p:ext>
            </p:extLst>
          </p:nvPr>
        </p:nvGraphicFramePr>
        <p:xfrm>
          <a:off x="123092" y="1978268"/>
          <a:ext cx="12068908" cy="4513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82791" y="813157"/>
            <a:ext cx="10149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= SCHOPNOST PROJEKTU SVÝMI VÝNOSY V PŘIJATELNÉM ČASE UHRADIT INVESTIČNÍ NÁKLADY 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A DANOU INVESTICI DÁLE ZHODNOTIT</a:t>
            </a:r>
            <a:endParaRPr lang="cs-CZ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5247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63920358"/>
              </p:ext>
            </p:extLst>
          </p:nvPr>
        </p:nvGraphicFramePr>
        <p:xfrm>
          <a:off x="123092" y="201514"/>
          <a:ext cx="12068908" cy="6421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7229459" y="1786708"/>
            <a:ext cx="4962541" cy="2127267"/>
            <a:chOff x="3769302" y="4973527"/>
            <a:chExt cx="7130572" cy="1923455"/>
          </a:xfrm>
        </p:grpSpPr>
        <p:sp>
          <p:nvSpPr>
            <p:cNvPr id="7" name="Rectangular Callout 6"/>
            <p:cNvSpPr/>
            <p:nvPr/>
          </p:nvSpPr>
          <p:spPr>
            <a:xfrm>
              <a:off x="3769302" y="4973527"/>
              <a:ext cx="7130572" cy="1756462"/>
            </a:xfrm>
            <a:prstGeom prst="wedgeRectCallout">
              <a:avLst>
                <a:gd name="adj1" fmla="val -23047"/>
                <a:gd name="adj2" fmla="val -106403"/>
              </a:avLst>
            </a:prstGeom>
            <a:solidFill>
              <a:schemeClr val="tx1">
                <a:alpha val="8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0000" tIns="144000" bIns="360000" rtlCol="0" anchor="ctr" anchorCtr="1"/>
            <a:lstStyle/>
            <a:p>
              <a:pPr algn="ctr"/>
              <a:r>
                <a:rPr lang="cs-CZ" sz="1000" dirty="0" smtClean="0">
                  <a:solidFill>
                    <a:srgbClr val="B3DDE4"/>
                  </a:solidFill>
                  <a:latin typeface="Gill Sans MT" panose="020B0502020104020203" pitchFamily="34" charset="-18"/>
                </a:rPr>
                <a:t>                                                                        VÝNOSNOST </a:t>
              </a:r>
            </a:p>
            <a:p>
              <a:pPr algn="ctr"/>
              <a:r>
                <a:rPr lang="cs-CZ" sz="1000" dirty="0" smtClean="0">
                  <a:solidFill>
                    <a:srgbClr val="B3DDE4"/>
                  </a:solidFill>
                  <a:latin typeface="Gill Sans MT" panose="020B0502020104020203" pitchFamily="34" charset="-18"/>
                </a:rPr>
                <a:t>                                                                          ZÁKLADNÍHO KAPITÁLU</a:t>
              </a:r>
            </a:p>
            <a:p>
              <a:pPr algn="ctr"/>
              <a:r>
                <a:rPr lang="cs-CZ" sz="1000" dirty="0" smtClean="0">
                  <a:latin typeface="Gill Sans MT" panose="020B0502020104020203" pitchFamily="34" charset="-18"/>
                </a:rPr>
                <a:t>                                                                             </a:t>
              </a:r>
              <a:endParaRPr lang="cs-CZ" sz="1000" dirty="0" smtClean="0">
                <a:latin typeface="Gill Sans MT" panose="020B0502020104020203" pitchFamily="34" charset="-18"/>
              </a:endParaRPr>
            </a:p>
            <a:p>
              <a:pPr algn="ctr"/>
              <a:endParaRPr lang="cs-CZ" sz="1000" dirty="0">
                <a:latin typeface="Gill Sans MT" panose="020B0502020104020203" pitchFamily="34" charset="-18"/>
              </a:endParaRPr>
            </a:p>
            <a:p>
              <a:pPr algn="ctr"/>
              <a:endParaRPr lang="cs-CZ" sz="1000" dirty="0" smtClean="0">
                <a:latin typeface="Gill Sans MT" panose="020B0502020104020203" pitchFamily="34" charset="-18"/>
              </a:endParaRPr>
            </a:p>
            <a:p>
              <a:pPr algn="ctr"/>
              <a:r>
                <a:rPr lang="cs-CZ" sz="1000" dirty="0" smtClean="0">
                  <a:latin typeface="Gill Sans MT" panose="020B0502020104020203" pitchFamily="34" charset="-18"/>
                </a:rPr>
                <a:t> </a:t>
              </a:r>
              <a:r>
                <a:rPr lang="cs-CZ" sz="1000" dirty="0" smtClean="0">
                  <a:latin typeface="Gill Sans MT" panose="020B0502020104020203" pitchFamily="34" charset="-18"/>
                </a:rPr>
                <a:t>ČISTÝ ZISK</a:t>
              </a:r>
            </a:p>
            <a:p>
              <a:pPr algn="ctr"/>
              <a:r>
                <a:rPr lang="cs-CZ" sz="1000" dirty="0" smtClean="0">
                  <a:latin typeface="Gill Sans MT" panose="020B0502020104020203" pitchFamily="34" charset="-18"/>
                </a:rPr>
                <a:t>  ZÁKLADNÍ KAPITÁL</a:t>
              </a:r>
              <a:endParaRPr lang="cs-CZ" sz="1000" dirty="0">
                <a:latin typeface="Gill Sans MT" panose="020B0502020104020203" pitchFamily="34" charset="-18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000390" y="6084310"/>
              <a:ext cx="4053839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qual 8"/>
            <p:cNvSpPr/>
            <p:nvPr/>
          </p:nvSpPr>
          <p:spPr>
            <a:xfrm>
              <a:off x="5186501" y="6695989"/>
              <a:ext cx="174035" cy="200993"/>
            </a:xfrm>
            <a:prstGeom prst="mathEqual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10" name="Equal 9"/>
          <p:cNvSpPr/>
          <p:nvPr/>
        </p:nvSpPr>
        <p:spPr>
          <a:xfrm>
            <a:off x="5727895" y="2373206"/>
            <a:ext cx="174035" cy="200993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6967" y="548782"/>
            <a:ext cx="3270740" cy="1877143"/>
            <a:chOff x="2000090" y="4270444"/>
            <a:chExt cx="6406662" cy="1877143"/>
          </a:xfrm>
        </p:grpSpPr>
        <p:sp>
          <p:nvSpPr>
            <p:cNvPr id="12" name="Rectangular Callout 11"/>
            <p:cNvSpPr/>
            <p:nvPr/>
          </p:nvSpPr>
          <p:spPr>
            <a:xfrm>
              <a:off x="2000090" y="4270444"/>
              <a:ext cx="6406662" cy="1877143"/>
            </a:xfrm>
            <a:prstGeom prst="wedgeRectCallout">
              <a:avLst>
                <a:gd name="adj1" fmla="val 91655"/>
                <a:gd name="adj2" fmla="val -45355"/>
              </a:avLst>
            </a:prstGeom>
            <a:solidFill>
              <a:schemeClr val="tx1">
                <a:alpha val="8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0000" tIns="144000" bIns="360000" rtlCol="0" anchor="ctr" anchorCtr="1"/>
            <a:lstStyle/>
            <a:p>
              <a:pPr algn="ctr"/>
              <a:endPara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endParaRPr>
            </a:p>
            <a:p>
              <a:pPr algn="ctr"/>
              <a:endParaRPr lang="cs-CZ" sz="1000" dirty="0">
                <a:solidFill>
                  <a:srgbClr val="B3DDE4"/>
                </a:solidFill>
                <a:latin typeface="Gill Sans MT" panose="020B0502020104020203" pitchFamily="34" charset="-18"/>
              </a:endParaRPr>
            </a:p>
            <a:p>
              <a:pPr algn="ctr"/>
              <a:endPara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endParaRPr>
            </a:p>
            <a:p>
              <a:pPr algn="ctr"/>
              <a:endParaRPr lang="cs-CZ" sz="1000" dirty="0">
                <a:solidFill>
                  <a:srgbClr val="B3DDE4"/>
                </a:solidFill>
                <a:latin typeface="Gill Sans MT" panose="020B0502020104020203" pitchFamily="34" charset="-18"/>
              </a:endParaRPr>
            </a:p>
            <a:p>
              <a:pPr algn="ctr"/>
              <a:endPara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endParaRPr>
            </a:p>
            <a:p>
              <a:pPr algn="ctr"/>
              <a:endParaRPr lang="cs-CZ" sz="1000" dirty="0">
                <a:solidFill>
                  <a:srgbClr val="B3DDE4"/>
                </a:solidFill>
                <a:latin typeface="Gill Sans MT" panose="020B0502020104020203" pitchFamily="34" charset="-18"/>
              </a:endParaRPr>
            </a:p>
            <a:p>
              <a:pPr algn="ctr"/>
              <a:endPara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endParaRPr>
            </a:p>
            <a:p>
              <a:pPr algn="ctr"/>
              <a:r>
                <a:rPr lang="cs-CZ" sz="1000" dirty="0" smtClean="0">
                  <a:solidFill>
                    <a:srgbClr val="B3DDE4"/>
                  </a:solidFill>
                  <a:latin typeface="Gill Sans MT" panose="020B0502020104020203" pitchFamily="34" charset="-18"/>
                </a:rPr>
                <a:t>VÝNOSNOST </a:t>
              </a:r>
              <a:endPara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endParaRPr>
            </a:p>
            <a:p>
              <a:pPr algn="ctr"/>
              <a:r>
                <a:rPr lang="cs-CZ" sz="1000" dirty="0" smtClean="0">
                  <a:solidFill>
                    <a:srgbClr val="B3DDE4"/>
                  </a:solidFill>
                  <a:latin typeface="Gill Sans MT" panose="020B0502020104020203" pitchFamily="34" charset="-18"/>
                </a:rPr>
                <a:t>VLASTNÍHO JMĚNÍ</a:t>
              </a:r>
            </a:p>
            <a:p>
              <a:pPr algn="ctr"/>
              <a:endParaRPr lang="cs-CZ" sz="1000" dirty="0" smtClean="0">
                <a:latin typeface="Gill Sans MT" panose="020B0502020104020203" pitchFamily="34" charset="-18"/>
              </a:endParaRPr>
            </a:p>
            <a:p>
              <a:pPr algn="ctr"/>
              <a:r>
                <a:rPr lang="cs-CZ" sz="1000" dirty="0" smtClean="0">
                  <a:latin typeface="Gill Sans MT" panose="020B0502020104020203" pitchFamily="34" charset="-18"/>
                </a:rPr>
                <a:t>ČISTÝ </a:t>
              </a:r>
              <a:r>
                <a:rPr lang="cs-CZ" sz="1000" dirty="0" smtClean="0">
                  <a:latin typeface="Gill Sans MT" panose="020B0502020104020203" pitchFamily="34" charset="-18"/>
                </a:rPr>
                <a:t>ZISK</a:t>
              </a:r>
            </a:p>
            <a:p>
              <a:pPr algn="ctr"/>
              <a:r>
                <a:rPr lang="cs-CZ" sz="1000" dirty="0" smtClean="0">
                  <a:latin typeface="Gill Sans MT" panose="020B0502020104020203" pitchFamily="34" charset="-18"/>
                </a:rPr>
                <a:t>VLASTNÍ JMĚNÍ</a:t>
              </a:r>
              <a:endParaRPr lang="cs-CZ" sz="1000" dirty="0">
                <a:latin typeface="Gill Sans MT" panose="020B0502020104020203" pitchFamily="34" charset="-18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966078" y="5870234"/>
              <a:ext cx="418056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ular Callout 15"/>
          <p:cNvSpPr/>
          <p:nvPr/>
        </p:nvSpPr>
        <p:spPr>
          <a:xfrm>
            <a:off x="3126178" y="1786708"/>
            <a:ext cx="4083828" cy="1940060"/>
          </a:xfrm>
          <a:prstGeom prst="wedgeRectCallout">
            <a:avLst>
              <a:gd name="adj1" fmla="val 33660"/>
              <a:gd name="adj2" fmla="val -91395"/>
            </a:avLst>
          </a:prstGeom>
          <a:solidFill>
            <a:schemeClr val="tx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pPr algn="ctr"/>
            <a:r>
              <a: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VÝNOSNOST CELK. INVESTICE</a:t>
            </a:r>
          </a:p>
          <a:p>
            <a:pPr algn="ctr"/>
            <a:endParaRPr lang="cs-CZ" sz="1000" dirty="0" smtClean="0">
              <a:latin typeface="Gill Sans MT" panose="020B0502020104020203" pitchFamily="34" charset="-18"/>
            </a:endParaRPr>
          </a:p>
          <a:p>
            <a:pPr algn="ctr"/>
            <a:endParaRPr lang="cs-CZ" sz="1000" dirty="0">
              <a:latin typeface="Gill Sans MT" panose="020B0502020104020203" pitchFamily="34" charset="-18"/>
            </a:endParaRPr>
          </a:p>
          <a:p>
            <a:pPr algn="ctr"/>
            <a:endParaRPr lang="cs-CZ" sz="1000" dirty="0" smtClean="0">
              <a:latin typeface="Gill Sans MT" panose="020B0502020104020203" pitchFamily="34" charset="-18"/>
            </a:endParaRPr>
          </a:p>
          <a:p>
            <a:pPr algn="ctr"/>
            <a:endParaRPr lang="cs-CZ" sz="1000" dirty="0">
              <a:latin typeface="Gill Sans MT" panose="020B0502020104020203" pitchFamily="34" charset="-18"/>
            </a:endParaRP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ČISTÝ </a:t>
            </a:r>
            <a:r>
              <a:rPr lang="cs-CZ" sz="1000" dirty="0" smtClean="0">
                <a:latin typeface="Gill Sans MT" panose="020B0502020104020203" pitchFamily="34" charset="-18"/>
              </a:rPr>
              <a:t>ZISK + ÚROK  </a:t>
            </a: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CELK. INVEST. NÁKL.</a:t>
            </a:r>
            <a:r>
              <a:rPr lang="cs-CZ" sz="1000" dirty="0">
                <a:solidFill>
                  <a:srgbClr val="B3DDE4"/>
                </a:solidFill>
                <a:latin typeface="Gill Sans MT" panose="020B0502020104020203" pitchFamily="34" charset="-18"/>
              </a:rPr>
              <a:t> </a:t>
            </a:r>
            <a:endParaRPr lang="cs-CZ" sz="1000" dirty="0">
              <a:latin typeface="Gill Sans MT" panose="020B0502020104020203" pitchFamily="34" charset="-18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315626" y="3015344"/>
            <a:ext cx="1586304" cy="2046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qual 21"/>
          <p:cNvSpPr/>
          <p:nvPr/>
        </p:nvSpPr>
        <p:spPr>
          <a:xfrm>
            <a:off x="389511" y="2048075"/>
            <a:ext cx="174035" cy="200993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3" name="Equal 22"/>
          <p:cNvSpPr/>
          <p:nvPr/>
        </p:nvSpPr>
        <p:spPr>
          <a:xfrm>
            <a:off x="3795040" y="2908096"/>
            <a:ext cx="153115" cy="214190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4" name="Equal 23"/>
          <p:cNvSpPr/>
          <p:nvPr/>
        </p:nvSpPr>
        <p:spPr>
          <a:xfrm>
            <a:off x="7687651" y="2954800"/>
            <a:ext cx="174035" cy="200993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6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7150035"/>
              </p:ext>
            </p:extLst>
          </p:nvPr>
        </p:nvGraphicFramePr>
        <p:xfrm>
          <a:off x="123092" y="582122"/>
          <a:ext cx="1206890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ular Callout 4"/>
          <p:cNvSpPr/>
          <p:nvPr/>
        </p:nvSpPr>
        <p:spPr>
          <a:xfrm>
            <a:off x="10216444" y="1399491"/>
            <a:ext cx="2144889" cy="3872420"/>
          </a:xfrm>
          <a:prstGeom prst="wedgeRectCallout">
            <a:avLst>
              <a:gd name="adj1" fmla="val 30292"/>
              <a:gd name="adj2" fmla="val -64707"/>
            </a:avLst>
          </a:prstGeom>
          <a:solidFill>
            <a:schemeClr val="tx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r>
              <a:rPr lang="cs-CZ" sz="1000" dirty="0" smtClean="0">
                <a:latin typeface="Gill Sans MT" panose="020B0502020104020203" pitchFamily="34" charset="-18"/>
              </a:rPr>
              <a:t>= DOBA, ZA KTEROU PROJEKT VYTVOŘÍ TAKOVÉ KUMULOVANÉ VÝNOSY, ŽE VYROVNAJÍ KUMULOVANÉ INVESTIČNÍ NÁKLADY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000" dirty="0" smtClean="0">
                <a:latin typeface="Gill Sans MT" panose="020B0502020104020203" pitchFamily="34" charset="-18"/>
              </a:rPr>
              <a:t>OBECNĚ ROK/CASHFLOW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000" dirty="0" smtClean="0">
                <a:latin typeface="Gill Sans MT" panose="020B0502020104020203" pitchFamily="34" charset="-18"/>
              </a:rPr>
              <a:t>POZOR!!! NEZAMĚŇOVAT SE STEJNOJMENNÝM DYNAMICKÝM PARAMETREM</a:t>
            </a:r>
            <a:endParaRPr lang="cs-CZ" sz="1000" dirty="0">
              <a:latin typeface="Gill Sans MT" panose="020B0502020104020203" pitchFamily="34" charset="-18"/>
            </a:endParaRPr>
          </a:p>
          <a:p>
            <a:endParaRPr lang="cs-CZ" sz="1000" dirty="0" smtClean="0">
              <a:latin typeface="Gill Sans MT" panose="020B0502020104020203" pitchFamily="34" charset="-18"/>
            </a:endParaRPr>
          </a:p>
          <a:p>
            <a:pPr algn="ctr"/>
            <a:r>
              <a:rPr lang="cs-CZ" sz="1000" dirty="0">
                <a:latin typeface="Gill Sans MT" panose="020B0502020104020203" pitchFamily="34" charset="-18"/>
              </a:rPr>
              <a:t>J</a:t>
            </a:r>
            <a:r>
              <a:rPr lang="cs-CZ" sz="1000" dirty="0" smtClean="0">
                <a:latin typeface="Gill Sans MT" panose="020B0502020104020203" pitchFamily="34" charset="-18"/>
              </a:rPr>
              <a:t>AK SE ASI POHYBUJE/LIŠÍ CASH FLOW U PROJEKTŮ „JEDOUCÍHO VLAKU“ A „NA ZELENÉ LOUCE“ ?</a:t>
            </a:r>
            <a:endParaRPr lang="cs-CZ" sz="1000" dirty="0"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162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27286045"/>
              </p:ext>
            </p:extLst>
          </p:nvPr>
        </p:nvGraphicFramePr>
        <p:xfrm>
          <a:off x="123092" y="582122"/>
          <a:ext cx="1206890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677009" y="2421545"/>
            <a:ext cx="4325814" cy="1508618"/>
          </a:xfrm>
          <a:prstGeom prst="wedgeRectCallout">
            <a:avLst>
              <a:gd name="adj1" fmla="val 91655"/>
              <a:gd name="adj2" fmla="val -45355"/>
            </a:avLst>
          </a:prstGeom>
          <a:solidFill>
            <a:schemeClr val="tx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pPr algn="ctr"/>
            <a:r>
              <a: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OBRAT INVESTIC</a:t>
            </a:r>
          </a:p>
          <a:p>
            <a:pPr algn="ctr"/>
            <a:endParaRPr lang="cs-CZ" sz="1000" dirty="0" smtClean="0">
              <a:latin typeface="Gill Sans MT" panose="020B0502020104020203" pitchFamily="34" charset="-18"/>
            </a:endParaRPr>
          </a:p>
          <a:p>
            <a:pPr algn="ctr"/>
            <a:endParaRPr lang="cs-CZ" sz="1000" dirty="0">
              <a:latin typeface="Gill Sans MT" panose="020B0502020104020203" pitchFamily="34" charset="-18"/>
            </a:endParaRPr>
          </a:p>
          <a:p>
            <a:pPr algn="ctr"/>
            <a:endParaRPr lang="cs-CZ" sz="1000" dirty="0" smtClean="0">
              <a:latin typeface="Gill Sans MT" panose="020B0502020104020203" pitchFamily="34" charset="-18"/>
            </a:endParaRP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TRŽBY</a:t>
            </a:r>
            <a:endParaRPr lang="cs-CZ" sz="1000" dirty="0" smtClean="0">
              <a:latin typeface="Gill Sans MT" panose="020B0502020104020203" pitchFamily="34" charset="-18"/>
            </a:endParaRP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CELK.INVEST.NÁKLADY</a:t>
            </a:r>
            <a:endParaRPr lang="cs-CZ" sz="1000" dirty="0">
              <a:latin typeface="Gill Sans MT" panose="020B0502020104020203" pitchFamily="34" charset="-1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323242" y="3355601"/>
            <a:ext cx="3033347" cy="1758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qual 7"/>
          <p:cNvSpPr/>
          <p:nvPr/>
        </p:nvSpPr>
        <p:spPr>
          <a:xfrm>
            <a:off x="785231" y="3152656"/>
            <a:ext cx="174035" cy="200993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10054694" y="3023608"/>
            <a:ext cx="2137306" cy="1508618"/>
          </a:xfrm>
          <a:prstGeom prst="wedgeRectCallout">
            <a:avLst>
              <a:gd name="adj1" fmla="val -20681"/>
              <a:gd name="adj2" fmla="val -87900"/>
            </a:avLst>
          </a:prstGeom>
          <a:solidFill>
            <a:schemeClr val="tx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pPr algn="ctr"/>
            <a:r>
              <a: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INVEST.VYBAVENOST PRAC. SÍLY</a:t>
            </a:r>
          </a:p>
          <a:p>
            <a:pPr algn="ctr"/>
            <a:endParaRPr lang="cs-CZ" sz="1000" dirty="0" smtClean="0">
              <a:latin typeface="Gill Sans MT" panose="020B0502020104020203" pitchFamily="34" charset="-18"/>
            </a:endParaRPr>
          </a:p>
          <a:p>
            <a:pPr algn="ctr"/>
            <a:endParaRPr lang="cs-CZ" sz="1000" dirty="0" smtClean="0">
              <a:latin typeface="Gill Sans MT" panose="020B0502020104020203" pitchFamily="34" charset="-18"/>
            </a:endParaRP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CELK.INVEST.NÁKLADY</a:t>
            </a:r>
            <a:endParaRPr lang="cs-CZ" sz="1000" dirty="0" smtClean="0">
              <a:latin typeface="Gill Sans MT" panose="020B0502020104020203" pitchFamily="34" charset="-18"/>
            </a:endParaRP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NÁKLADY NA PRAC.SÍLY</a:t>
            </a:r>
            <a:endParaRPr lang="cs-CZ" sz="1000" dirty="0">
              <a:latin typeface="Gill Sans MT" panose="020B0502020104020203" pitchFamily="34" charset="-1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007551" y="3930163"/>
            <a:ext cx="484546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qual 12"/>
          <p:cNvSpPr/>
          <p:nvPr/>
        </p:nvSpPr>
        <p:spPr>
          <a:xfrm>
            <a:off x="6417600" y="3844189"/>
            <a:ext cx="174035" cy="200993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53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B3DDE4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39633" y="1122363"/>
            <a:ext cx="11512731" cy="1193800"/>
          </a:xfrm>
          <a:prstGeom prst="rect">
            <a:avLst/>
          </a:prstGeom>
          <a:solidFill>
            <a:schemeClr val="bg2">
              <a:lumMod val="9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0751" y="1122363"/>
            <a:ext cx="86104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INVESTIČNÍ PROJEKTY</a:t>
            </a:r>
            <a:endParaRPr lang="cs-CZ" sz="66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969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10551084"/>
              </p:ext>
            </p:extLst>
          </p:nvPr>
        </p:nvGraphicFramePr>
        <p:xfrm>
          <a:off x="123092" y="582122"/>
          <a:ext cx="1206890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10456332" y="1239715"/>
            <a:ext cx="2413001" cy="4204650"/>
          </a:xfrm>
          <a:prstGeom prst="wedgeRectCallout">
            <a:avLst>
              <a:gd name="adj1" fmla="val -65334"/>
              <a:gd name="adj2" fmla="val 29985"/>
            </a:avLst>
          </a:prstGeom>
          <a:solidFill>
            <a:schemeClr val="tx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r>
              <a:rPr lang="cs-CZ" sz="1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= KALKULUJE SE S ČASOVOU HODNOTOU PENĚZ JAKO S MÍROU ČASOVÉ PREFERENCE ZKOUMANÝCH PENĚŽNÍCH TOKŮ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DISKONTOVÁNÍ=OPAČNÝ PROCES K ÚROČENÍ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PROČ ZNEHODNOCENÍ?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PROJEKT „RYCHLÝ“ A „LENIVÝ“</a:t>
            </a:r>
            <a:endParaRPr lang="cs-CZ" sz="10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7266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3897798"/>
              </p:ext>
            </p:extLst>
          </p:nvPr>
        </p:nvGraphicFramePr>
        <p:xfrm>
          <a:off x="123092" y="582122"/>
          <a:ext cx="1206890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ular Callout 4"/>
          <p:cNvSpPr/>
          <p:nvPr/>
        </p:nvSpPr>
        <p:spPr>
          <a:xfrm>
            <a:off x="10250310" y="3651289"/>
            <a:ext cx="1941689" cy="1508618"/>
          </a:xfrm>
          <a:prstGeom prst="wedgeRectCallout">
            <a:avLst>
              <a:gd name="adj1" fmla="val -20681"/>
              <a:gd name="adj2" fmla="val -87900"/>
            </a:avLst>
          </a:prstGeom>
          <a:solidFill>
            <a:schemeClr val="tx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pPr algn="ctr"/>
            <a:r>
              <a: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INDEX ČSH</a:t>
            </a:r>
          </a:p>
          <a:p>
            <a:pPr algn="ctr"/>
            <a:endParaRPr lang="cs-CZ" sz="1000" dirty="0" smtClean="0">
              <a:latin typeface="Gill Sans MT" panose="020B0502020104020203" pitchFamily="34" charset="-18"/>
            </a:endParaRPr>
          </a:p>
          <a:p>
            <a:pPr algn="ctr"/>
            <a:endParaRPr lang="cs-CZ" sz="1000" dirty="0">
              <a:latin typeface="Gill Sans MT" panose="020B0502020104020203" pitchFamily="34" charset="-18"/>
            </a:endParaRPr>
          </a:p>
          <a:p>
            <a:pPr algn="ctr"/>
            <a:endParaRPr lang="cs-CZ" sz="1000" dirty="0" smtClean="0">
              <a:latin typeface="Gill Sans MT" panose="020B0502020104020203" pitchFamily="34" charset="-18"/>
            </a:endParaRPr>
          </a:p>
          <a:p>
            <a:pPr algn="ctr"/>
            <a:endParaRPr lang="cs-CZ" sz="1000" dirty="0">
              <a:latin typeface="Gill Sans MT" panose="020B0502020104020203" pitchFamily="34" charset="-18"/>
            </a:endParaRP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ČSH</a:t>
            </a:r>
            <a:endParaRPr lang="cs-CZ" sz="1000" dirty="0" smtClean="0">
              <a:latin typeface="Gill Sans MT" panose="020B0502020104020203" pitchFamily="34" charset="-18"/>
            </a:endParaRP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SOUČASNÁ HODN. INVESTIC  </a:t>
            </a:r>
            <a:endParaRPr lang="cs-CZ" sz="1000" dirty="0">
              <a:latin typeface="Gill Sans MT" panose="020B0502020104020203" pitchFamily="34" charset="-18"/>
            </a:endParaRPr>
          </a:p>
        </p:txBody>
      </p:sp>
      <p:sp>
        <p:nvSpPr>
          <p:cNvPr id="7" name="Equal 6"/>
          <p:cNvSpPr/>
          <p:nvPr/>
        </p:nvSpPr>
        <p:spPr>
          <a:xfrm>
            <a:off x="6905798" y="4550635"/>
            <a:ext cx="174035" cy="200993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341578" y="4651132"/>
            <a:ext cx="403566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ular Callout 8"/>
          <p:cNvSpPr/>
          <p:nvPr/>
        </p:nvSpPr>
        <p:spPr>
          <a:xfrm>
            <a:off x="518747" y="3651289"/>
            <a:ext cx="5284179" cy="2778369"/>
          </a:xfrm>
          <a:prstGeom prst="wedgeRectCallout">
            <a:avLst>
              <a:gd name="adj1" fmla="val 49474"/>
              <a:gd name="adj2" fmla="val -65268"/>
            </a:avLst>
          </a:prstGeom>
          <a:solidFill>
            <a:schemeClr val="tx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</a:t>
            </a:r>
          </a:p>
          <a:p>
            <a:endParaRPr lang="cs-CZ" sz="2400" dirty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endParaRPr lang="cs-CZ" sz="2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r>
              <a:rPr lang="cs-CZ" sz="1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= SUMA DISKONT. ČISTÝCH CASH FLOW, OD POČÁTKU PO ZVOLENÝ ČAS.HORIZONT</a:t>
            </a:r>
          </a:p>
          <a:p>
            <a:r>
              <a:rPr lang="cs-CZ" sz="1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JEDEN Z NEJDŮLEŽITĚJŠÍCH</a:t>
            </a:r>
            <a:r>
              <a:rPr lang="cs-CZ" sz="1000" dirty="0">
                <a:solidFill>
                  <a:schemeClr val="bg1"/>
                </a:solidFill>
                <a:latin typeface="Gill Sans MT" panose="020B0502020104020203" pitchFamily="34" charset="-18"/>
              </a:rPr>
              <a:t> </a:t>
            </a:r>
            <a:r>
              <a:rPr lang="cs-CZ" sz="1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UKAZATELŮ PRO </a:t>
            </a:r>
            <a:r>
              <a:rPr lang="cs-CZ" sz="1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PŘEDBĚŽNÉ </a:t>
            </a:r>
            <a:r>
              <a:rPr lang="cs-CZ" sz="1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POSUZOVÁNÍ PPROJEKTŮ</a:t>
            </a:r>
            <a:endParaRPr lang="cs-CZ" sz="10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r>
              <a:rPr lang="cs-CZ" sz="1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LZE POROVNÁVAT JAK Z FIN., TAK Z ČAS. HLEDISKA</a:t>
            </a:r>
          </a:p>
        </p:txBody>
      </p:sp>
    </p:spTree>
    <p:extLst>
      <p:ext uri="{BB962C8B-B14F-4D97-AF65-F5344CB8AC3E}">
        <p14:creationId xmlns:p14="http://schemas.microsoft.com/office/powerpoint/2010/main" val="3472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27917471"/>
              </p:ext>
            </p:extLst>
          </p:nvPr>
        </p:nvGraphicFramePr>
        <p:xfrm>
          <a:off x="123092" y="582122"/>
          <a:ext cx="1206890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0" y="4178073"/>
            <a:ext cx="5625790" cy="2004646"/>
          </a:xfrm>
          <a:prstGeom prst="wedgeRectCallout">
            <a:avLst>
              <a:gd name="adj1" fmla="val 49474"/>
              <a:gd name="adj2" fmla="val -65268"/>
            </a:avLst>
          </a:prstGeom>
          <a:solidFill>
            <a:schemeClr val="tx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r>
              <a:rPr lang="cs-CZ" sz="1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= TAKOVÁ HODNOTA DISKONTNÍ SAZBY, PRO KTEROU SE ČISTÁ SOUČASNÁ HODNOTA ROVNÁ NULE</a:t>
            </a:r>
          </a:p>
          <a:p>
            <a:r>
              <a:rPr lang="cs-CZ" sz="1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LZE SROVNÁVAT S NÁKLADY PŘÍLEŽITOSTÍ INVESTORŮ</a:t>
            </a:r>
          </a:p>
        </p:txBody>
      </p:sp>
    </p:spTree>
    <p:extLst>
      <p:ext uri="{BB962C8B-B14F-4D97-AF65-F5344CB8AC3E}">
        <p14:creationId xmlns:p14="http://schemas.microsoft.com/office/powerpoint/2010/main" val="147594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74321005"/>
              </p:ext>
            </p:extLst>
          </p:nvPr>
        </p:nvGraphicFramePr>
        <p:xfrm>
          <a:off x="123092" y="582122"/>
          <a:ext cx="1206890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0" y="5926667"/>
            <a:ext cx="5012267" cy="829135"/>
          </a:xfrm>
          <a:prstGeom prst="wedgeRectCallout">
            <a:avLst>
              <a:gd name="adj1" fmla="val 49474"/>
              <a:gd name="adj2" fmla="val -65268"/>
            </a:avLst>
          </a:prstGeom>
          <a:solidFill>
            <a:schemeClr val="tx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r>
              <a:rPr lang="cs-CZ" sz="1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= TAKOVÝ ROK, VE KTERÉM KUMULOVANÉ DISKONTOVANÉ ČISTÉ CASH FLOW NABUDE POPRVÉ NEZÁPORNÉ HODNOTY</a:t>
            </a:r>
          </a:p>
        </p:txBody>
      </p:sp>
    </p:spTree>
    <p:extLst>
      <p:ext uri="{BB962C8B-B14F-4D97-AF65-F5344CB8AC3E}">
        <p14:creationId xmlns:p14="http://schemas.microsoft.com/office/powerpoint/2010/main" val="4540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19502204"/>
              </p:ext>
            </p:extLst>
          </p:nvPr>
        </p:nvGraphicFramePr>
        <p:xfrm>
          <a:off x="123092" y="582122"/>
          <a:ext cx="1206890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5908430" y="3640015"/>
            <a:ext cx="4378569" cy="791898"/>
          </a:xfrm>
          <a:prstGeom prst="wedgeRectCallout">
            <a:avLst>
              <a:gd name="adj1" fmla="val 15600"/>
              <a:gd name="adj2" fmla="val 70453"/>
            </a:avLst>
          </a:prstGeom>
          <a:solidFill>
            <a:schemeClr val="tx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</a:t>
            </a:r>
            <a:r>
              <a:rPr lang="cs-CZ" sz="1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= „CO KDYŽ“</a:t>
            </a:r>
          </a:p>
        </p:txBody>
      </p:sp>
    </p:spTree>
    <p:extLst>
      <p:ext uri="{BB962C8B-B14F-4D97-AF65-F5344CB8AC3E}">
        <p14:creationId xmlns:p14="http://schemas.microsoft.com/office/powerpoint/2010/main" val="383661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69847353"/>
              </p:ext>
            </p:extLst>
          </p:nvPr>
        </p:nvGraphicFramePr>
        <p:xfrm>
          <a:off x="123092" y="582122"/>
          <a:ext cx="1206890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4844563" y="3516923"/>
            <a:ext cx="4519246" cy="1741467"/>
          </a:xfrm>
          <a:prstGeom prst="wedgeRectCallout">
            <a:avLst>
              <a:gd name="adj1" fmla="val 16184"/>
              <a:gd name="adj2" fmla="val 61365"/>
            </a:avLst>
          </a:prstGeom>
          <a:solidFill>
            <a:schemeClr val="tx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r>
              <a:rPr lang="cs-CZ" sz="1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= TAKOVÝ OBJEM REALIZOVANÉ PRODUKCE, PŘI KTERÉM TRŽBY PRÁVĚ POKRÝVAJÍ NÁKLADY VÝROBY</a:t>
            </a:r>
          </a:p>
        </p:txBody>
      </p:sp>
    </p:spTree>
    <p:extLst>
      <p:ext uri="{BB962C8B-B14F-4D97-AF65-F5344CB8AC3E}">
        <p14:creationId xmlns:p14="http://schemas.microsoft.com/office/powerpoint/2010/main" val="391729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20952166"/>
              </p:ext>
            </p:extLst>
          </p:nvPr>
        </p:nvGraphicFramePr>
        <p:xfrm>
          <a:off x="123092" y="582122"/>
          <a:ext cx="1206890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5117124" y="4958862"/>
            <a:ext cx="5169876" cy="923782"/>
          </a:xfrm>
          <a:prstGeom prst="wedgeRectCallout">
            <a:avLst>
              <a:gd name="adj1" fmla="val 15600"/>
              <a:gd name="adj2" fmla="val 70453"/>
            </a:avLst>
          </a:prstGeom>
          <a:solidFill>
            <a:schemeClr val="tx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</a:t>
            </a:r>
            <a:r>
              <a:rPr lang="cs-CZ" sz="1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= CO SE S BODEM ZVRATU STANE, JESTLIŽE SE PODMÍNKY ZMĚNÍ</a:t>
            </a:r>
          </a:p>
        </p:txBody>
      </p:sp>
    </p:spTree>
    <p:extLst>
      <p:ext uri="{BB962C8B-B14F-4D97-AF65-F5344CB8AC3E}">
        <p14:creationId xmlns:p14="http://schemas.microsoft.com/office/powerpoint/2010/main" val="30244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20" y="602320"/>
            <a:ext cx="9592560" cy="63711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91408" y="5646788"/>
            <a:ext cx="9258300" cy="954108"/>
          </a:xfrm>
          <a:prstGeom prst="rect">
            <a:avLst/>
          </a:prstGeom>
          <a:solidFill>
            <a:srgbClr val="1353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2102636" y="5646788"/>
            <a:ext cx="82358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POROVNEJTE BOD ZVRATU /KRITICKÝ BOD </a:t>
            </a:r>
          </a:p>
          <a:p>
            <a:pPr algn="ctr"/>
            <a:r>
              <a:rPr lang="cs-CZ" sz="28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A PĚNĚŽNÍ BOD ZVRATU (PŘI ZMĚNĚ PODMÍNEK)</a:t>
            </a:r>
            <a:endParaRPr lang="cs-CZ" sz="28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2716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1" y="168746"/>
            <a:ext cx="10058400" cy="5011658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-86462" y="3979144"/>
            <a:ext cx="12468225" cy="2684100"/>
          </a:xfrm>
          <a:prstGeom prst="rect">
            <a:avLst/>
          </a:prstGeom>
          <a:solidFill>
            <a:schemeClr val="bg2">
              <a:lumMod val="25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622451" y="4164741"/>
            <a:ext cx="11050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PROJEKTY = EKONOMICKÁ AKTIVITA = HODNOCENÍ JAKO BYZNYS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30" y="4743278"/>
            <a:ext cx="116234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RŮZNÉ METODIKY = RŮZNÉ PARAMETRY  = RŮZNÉ VÝSLEDKY HODNOCENÍ</a:t>
            </a:r>
            <a:endParaRPr lang="cs-CZ" sz="26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8244" y="5441651"/>
            <a:ext cx="96988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UNIDO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</a:t>
            </a:r>
          </a:p>
          <a:p>
            <a:pPr algn="ctr"/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MEZINÁRODNĚ AKCEPTOVANÁ METODIKA FINANČNÍ A EKONOMICKÉ ANALÝZY </a:t>
            </a:r>
          </a:p>
          <a:p>
            <a:pPr algn="ctr"/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OBECNÉ POJMY, NE NÁRODNÍ SPECIFIKA</a:t>
            </a:r>
            <a:endParaRPr lang="cs-CZ" sz="20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4836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0" y="2232260"/>
            <a:ext cx="6067426" cy="3324225"/>
          </a:xfrm>
          <a:prstGeom prst="homePlate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87" r="2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756000" rtlCol="0" anchor="t" anchorCtr="0"/>
          <a:lstStyle/>
          <a:p>
            <a:pPr algn="ctr"/>
            <a:r>
              <a:rPr lang="cs-CZ" b="1" dirty="0" smtClean="0">
                <a:solidFill>
                  <a:srgbClr val="13536F"/>
                </a:solidFill>
                <a:latin typeface="Gill Sans MT" panose="020B0502020104020203" pitchFamily="34" charset="-18"/>
              </a:rPr>
              <a:t>VYCHÁZEJÍCÍ </a:t>
            </a:r>
            <a:r>
              <a:rPr lang="cs-CZ" b="1" dirty="0">
                <a:solidFill>
                  <a:srgbClr val="13536F"/>
                </a:solidFill>
                <a:latin typeface="Gill Sans MT" panose="020B0502020104020203" pitchFamily="34" charset="-18"/>
              </a:rPr>
              <a:t>ZE STAVU NULOVÉHO</a:t>
            </a:r>
          </a:p>
        </p:txBody>
      </p:sp>
      <p:sp>
        <p:nvSpPr>
          <p:cNvPr id="9" name="Pentagon 8"/>
          <p:cNvSpPr/>
          <p:nvPr/>
        </p:nvSpPr>
        <p:spPr>
          <a:xfrm rot="10800000" flipV="1">
            <a:off x="6067425" y="2208485"/>
            <a:ext cx="6115050" cy="3348000"/>
          </a:xfrm>
          <a:prstGeom prst="homePlate">
            <a:avLst/>
          </a:prstGeom>
          <a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/>
                  </a14:imgProps>
                </a:ext>
              </a:extLst>
            </a:blip>
            <a:srcRect/>
            <a:stretch>
              <a:fillRect l="-8568" r="-1353" b="-22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Ins="0" rtlCol="0" anchor="t" anchorCtr="0"/>
          <a:lstStyle/>
          <a:p>
            <a:pPr algn="ctr"/>
            <a:r>
              <a:rPr lang="cs-CZ" b="1" dirty="0" smtClean="0">
                <a:solidFill>
                  <a:srgbClr val="13536F"/>
                </a:solidFill>
                <a:latin typeface="Gill Sans MT" panose="020B0502020104020203" pitchFamily="34" charset="-18"/>
              </a:rPr>
              <a:t>MODIFIKUJÍCÍ NĚJAKÝ UŽ EXISTUJÍ STAV</a:t>
            </a:r>
            <a:endParaRPr lang="cs-CZ" b="1" dirty="0">
              <a:solidFill>
                <a:srgbClr val="13536F"/>
              </a:solidFill>
              <a:latin typeface="Gill Sans MT" panose="020B0502020104020203" pitchFamily="34" charset="-1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09710" y="276225"/>
            <a:ext cx="4018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ZÁKLADNÍ ASPEKTY</a:t>
            </a:r>
            <a:endParaRPr lang="cs-CZ" sz="3200" dirty="0">
              <a:solidFill>
                <a:srgbClr val="B3DDE4"/>
              </a:solidFill>
              <a:latin typeface="Gill Sans MT" panose="020B0502020104020203" pitchFamily="34" charset="-1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1380" y="940521"/>
            <a:ext cx="1053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INVESTIČNÍ PROJEKT OBECNĚ: ZÁMĚR, SĚŘUJÍCÍ KE ZMĚNĚ DANÉHO , STÁVAJÍCÍHO STAVU</a:t>
            </a:r>
            <a:endParaRPr lang="cs-CZ" sz="20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5680" y="1862928"/>
            <a:ext cx="2624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„NA ZELENÉ LOUCE“</a:t>
            </a:r>
            <a:endParaRPr lang="cs-CZ" sz="20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4508" y="1839153"/>
            <a:ext cx="2084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„JEDOUCÍ VLAK“</a:t>
            </a:r>
            <a:endParaRPr lang="cs-CZ" sz="20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525" y="5734734"/>
            <a:ext cx="12182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Gill Sans MT" panose="020B0502020104020203" pitchFamily="34" charset="-18"/>
              </a:rPr>
              <a:t>RŮZNÉ SUBJEKTY=RŮZNÉ ZÁJMY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Gill Sans MT" panose="020B0502020104020203" pitchFamily="34" charset="-18"/>
              </a:rPr>
              <a:t>ZAINTERESOVÁNY V RŮZNÝCH FÁZÍCH PROJEKTU (NAPŘ BANKA NA ZAČÁTKU DO OKAMŽIKU SPLACENÍ ÚVĚRU)</a:t>
            </a:r>
          </a:p>
        </p:txBody>
      </p:sp>
    </p:spTree>
    <p:extLst>
      <p:ext uri="{BB962C8B-B14F-4D97-AF65-F5344CB8AC3E}">
        <p14:creationId xmlns:p14="http://schemas.microsoft.com/office/powerpoint/2010/main" val="305644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62" y="1"/>
            <a:ext cx="660082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133350"/>
            <a:ext cx="12820650" cy="7134225"/>
          </a:xfrm>
          <a:prstGeom prst="rect">
            <a:avLst/>
          </a:prstGeom>
          <a:solidFill>
            <a:srgbClr val="B3DDE4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24175236"/>
              </p:ext>
            </p:extLst>
          </p:nvPr>
        </p:nvGraphicFramePr>
        <p:xfrm>
          <a:off x="696686" y="1053737"/>
          <a:ext cx="6348548" cy="5084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51209" y="512989"/>
            <a:ext cx="543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Gill Sans MT" panose="020B0502020104020203" pitchFamily="34" charset="-18"/>
              </a:rPr>
              <a:t>ŽIVOTNÍ CYKLUS INVESTIČNÍHO PROJEKTU</a:t>
            </a:r>
            <a:endParaRPr lang="cs-CZ" b="1" dirty="0"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028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62" y="1"/>
            <a:ext cx="6600825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-133350"/>
            <a:ext cx="12820650" cy="7134225"/>
          </a:xfrm>
          <a:prstGeom prst="rect">
            <a:avLst/>
          </a:prstGeom>
          <a:solidFill>
            <a:srgbClr val="B3DDE4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32159131"/>
              </p:ext>
            </p:extLst>
          </p:nvPr>
        </p:nvGraphicFramePr>
        <p:xfrm>
          <a:off x="696686" y="1053737"/>
          <a:ext cx="6348548" cy="5084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ight Arrow 10"/>
          <p:cNvSpPr/>
          <p:nvPr/>
        </p:nvSpPr>
        <p:spPr>
          <a:xfrm>
            <a:off x="6953250" y="1809750"/>
            <a:ext cx="1133475" cy="161925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TextBox 11"/>
          <p:cNvSpPr txBox="1"/>
          <p:nvPr/>
        </p:nvSpPr>
        <p:spPr>
          <a:xfrm>
            <a:off x="8191499" y="1543051"/>
            <a:ext cx="4067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-18"/>
              </a:rPr>
              <a:t>TECHNICKOEKONOMICKÁ STUDIE/</a:t>
            </a:r>
          </a:p>
          <a:p>
            <a:r>
              <a:rPr lang="cs-CZ" sz="2000" b="1" dirty="0" smtClean="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-18"/>
              </a:rPr>
              <a:t>STUDIE PROVEDITELNOSTI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1209" y="512989"/>
            <a:ext cx="543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Gill Sans MT" panose="020B0502020104020203" pitchFamily="34" charset="-18"/>
              </a:rPr>
              <a:t>ŽIVOTNÍ CYKLUS INVESTIČNÍHO PROJEKTU</a:t>
            </a:r>
            <a:endParaRPr lang="cs-CZ" b="1" dirty="0"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0962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48420101"/>
              </p:ext>
            </p:extLst>
          </p:nvPr>
        </p:nvGraphicFramePr>
        <p:xfrm>
          <a:off x="1653421" y="1009649"/>
          <a:ext cx="4928354" cy="5553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40125175"/>
              </p:ext>
            </p:extLst>
          </p:nvPr>
        </p:nvGraphicFramePr>
        <p:xfrm>
          <a:off x="5848351" y="1009649"/>
          <a:ext cx="4923116" cy="5547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23950" y="200025"/>
            <a:ext cx="988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Gill Sans MT" panose="020B0502020104020203" pitchFamily="34" charset="-18"/>
              </a:rPr>
              <a:t>ZÁKLADNÍ STRUKTURA STUDIE PROVEDITELNOSTI (UNIDO)</a:t>
            </a:r>
            <a:endParaRPr lang="cs-CZ" sz="2400" b="1" dirty="0">
              <a:latin typeface="Gill Sans MT" panose="020B0502020104020203" pitchFamily="34" charset="-18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0204729" y="6000750"/>
            <a:ext cx="1133475" cy="161925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165"/>
            <a:ext cx="12258675" cy="6448835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rgbClr val="B3DDE4"/>
            </a:extrusionClr>
            <a:contourClr>
              <a:srgbClr val="B3DDE4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-109404" y="-257175"/>
            <a:ext cx="12677775" cy="7115175"/>
          </a:xfrm>
          <a:prstGeom prst="rect">
            <a:avLst/>
          </a:prstGeom>
          <a:solidFill>
            <a:schemeClr val="tx1">
              <a:lumMod val="75000"/>
              <a:lumOff val="2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Box 1"/>
          <p:cNvSpPr txBox="1"/>
          <p:nvPr/>
        </p:nvSpPr>
        <p:spPr>
          <a:xfrm>
            <a:off x="2493563" y="406350"/>
            <a:ext cx="7178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FINANČNÍ A EKONOMICKÁ ANALÝZA</a:t>
            </a:r>
            <a:endParaRPr lang="cs-CZ" sz="32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85731186"/>
              </p:ext>
            </p:extLst>
          </p:nvPr>
        </p:nvGraphicFramePr>
        <p:xfrm>
          <a:off x="1582805" y="1447801"/>
          <a:ext cx="9000021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0999" y="5295491"/>
            <a:ext cx="11214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FINANČNÍ ANALÝZA JE NEZBYTNÝM PŘEDPOKLADEM A PRVNÍM KROKEM PRO ANALÝZU EKONOMICKOU.</a:t>
            </a:r>
            <a:endParaRPr lang="cs-CZ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674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18475851"/>
              </p:ext>
            </p:extLst>
          </p:nvPr>
        </p:nvGraphicFramePr>
        <p:xfrm>
          <a:off x="375383" y="1362073"/>
          <a:ext cx="3949698" cy="2633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95274960"/>
              </p:ext>
            </p:extLst>
          </p:nvPr>
        </p:nvGraphicFramePr>
        <p:xfrm>
          <a:off x="375383" y="4471820"/>
          <a:ext cx="3080749" cy="205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493" y="992742"/>
            <a:ext cx="450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Gill Sans MT" panose="020B0502020104020203" pitchFamily="34" charset="-18"/>
              </a:rPr>
              <a:t>ÚDAJE, KTERÝMI JE NUTNO DISPONOVAT:</a:t>
            </a:r>
            <a:endParaRPr lang="cs-CZ" dirty="0">
              <a:latin typeface="Gill Sans MT" panose="020B0502020104020203" pitchFamily="34" charset="-1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383" y="3974407"/>
            <a:ext cx="343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Gill Sans MT" panose="020B0502020104020203" pitchFamily="34" charset="-18"/>
              </a:rPr>
              <a:t>Z NICH ZÍSKÁNÍ PŘEDSTAVY O:</a:t>
            </a:r>
            <a:endParaRPr lang="cs-CZ" dirty="0">
              <a:latin typeface="Gill Sans MT" panose="020B0502020104020203" pitchFamily="34" charset="-18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4586923" y="1485367"/>
            <a:ext cx="975678" cy="5019676"/>
          </a:xfrm>
          <a:prstGeom prst="rightBrace">
            <a:avLst>
              <a:gd name="adj1" fmla="val 6873"/>
              <a:gd name="adj2" fmla="val 202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Box 7"/>
          <p:cNvSpPr txBox="1"/>
          <p:nvPr/>
        </p:nvSpPr>
        <p:spPr>
          <a:xfrm>
            <a:off x="5607653" y="2155449"/>
            <a:ext cx="4702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>
                <a:latin typeface="Gill Sans MT" panose="020B0502020104020203" pitchFamily="34" charset="-18"/>
              </a:rPr>
              <a:t>MINIMÁLNÍ VÝSTUPNÍ DATA SIMULAČNÍHO </a:t>
            </a:r>
          </a:p>
          <a:p>
            <a:pPr algn="ctr"/>
            <a:r>
              <a:rPr lang="cs-CZ" dirty="0" smtClean="0">
                <a:latin typeface="Gill Sans MT" panose="020B0502020104020203" pitchFamily="34" charset="-18"/>
              </a:rPr>
              <a:t>MODELU COMFAR (UNIDO)</a:t>
            </a:r>
            <a:endParaRPr lang="cs-CZ" dirty="0">
              <a:latin typeface="Gill Sans MT" panose="020B0502020104020203" pitchFamily="34" charset="-18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5393485" y="4471820"/>
            <a:ext cx="600075" cy="2026737"/>
          </a:xfrm>
          <a:prstGeom prst="rightBrace">
            <a:avLst>
              <a:gd name="adj1" fmla="val 8333"/>
              <a:gd name="adj2" fmla="val 142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Box 9"/>
          <p:cNvSpPr txBox="1"/>
          <p:nvPr/>
        </p:nvSpPr>
        <p:spPr>
          <a:xfrm>
            <a:off x="5993560" y="4020573"/>
            <a:ext cx="3788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Gill Sans MT" panose="020B0502020104020203" pitchFamily="34" charset="-18"/>
              </a:rPr>
              <a:t>POSKYTUJÍ INFORMACI O FINANČNÍM </a:t>
            </a:r>
          </a:p>
          <a:p>
            <a:r>
              <a:rPr lang="cs-CZ" sz="1600" dirty="0" smtClean="0">
                <a:latin typeface="Gill Sans MT" panose="020B0502020104020203" pitchFamily="34" charset="-18"/>
              </a:rPr>
              <a:t>CHOVÁNÍ PROJEKTU ZE TŘÍ HLEDISEK:</a:t>
            </a:r>
            <a:endParaRPr lang="cs-CZ" sz="1600" dirty="0">
              <a:latin typeface="Gill Sans MT" panose="020B0502020104020203" pitchFamily="34" charset="-1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96288" y="4818348"/>
            <a:ext cx="55027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Gill Sans MT" panose="020B0502020104020203" pitchFamily="34" charset="-18"/>
              </a:rPr>
              <a:t>REÁLNÝCH PENĚŽNÍCH TOCÍCH </a:t>
            </a:r>
          </a:p>
          <a:p>
            <a:r>
              <a:rPr lang="cs-CZ" sz="1200" dirty="0" smtClean="0">
                <a:latin typeface="Gill Sans MT" panose="020B0502020104020203" pitchFamily="34" charset="-18"/>
              </a:rPr>
              <a:t>(PRO ANALÝZU FINANČNÍ ŽIVOTASCHOPNOSTI A EFEKTIVNOSTI PROJEKTU)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Gill Sans MT" panose="020B0502020104020203" pitchFamily="34" charset="-18"/>
              </a:rPr>
              <a:t>TVORBY A ZDANĚNÍ ZISKU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Gill Sans MT" panose="020B0502020104020203" pitchFamily="34" charset="-18"/>
              </a:rPr>
              <a:t>BILANCE AKTIV A PASIV </a:t>
            </a:r>
          </a:p>
          <a:p>
            <a:r>
              <a:rPr lang="cs-CZ" sz="1200" dirty="0" smtClean="0">
                <a:latin typeface="Gill Sans MT" panose="020B0502020104020203" pitchFamily="34" charset="-18"/>
              </a:rPr>
              <a:t>(JAKO OBRAZU O FIN.HOSPODAŘENÍ PROJEKTU)</a:t>
            </a:r>
            <a:endParaRPr lang="cs-CZ" sz="1200" dirty="0">
              <a:latin typeface="Gill Sans MT" panose="020B0502020104020203" pitchFamily="34" charset="-1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0232" y="311884"/>
            <a:ext cx="7700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Gill Sans MT" panose="020B0502020104020203" pitchFamily="34" charset="-18"/>
              </a:rPr>
              <a:t>ZDROJE INFORMACÍ PRO FINANČNÍ ANALÝZU</a:t>
            </a:r>
            <a:endParaRPr lang="cs-CZ" sz="2800" dirty="0"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8779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1395</Words>
  <Application>Microsoft Office PowerPoint</Application>
  <PresentationFormat>Širokoúhlá obrazovka</PresentationFormat>
  <Paragraphs>428</Paragraphs>
  <Slides>27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Gill Sans MT</vt:lpstr>
      <vt:lpstr>Wingdings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Brno Expat Centre</dc:creator>
  <cp:lastModifiedBy>Viturka Milan</cp:lastModifiedBy>
  <cp:revision>87</cp:revision>
  <dcterms:created xsi:type="dcterms:W3CDTF">2016-10-12T19:34:35Z</dcterms:created>
  <dcterms:modified xsi:type="dcterms:W3CDTF">2018-10-01T09:37:39Z</dcterms:modified>
</cp:coreProperties>
</file>