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8029" autoAdjust="0"/>
  </p:normalViewPr>
  <p:slideViewPr>
    <p:cSldViewPr>
      <p:cViewPr>
        <p:scale>
          <a:sx n="70" d="100"/>
          <a:sy n="70" d="100"/>
        </p:scale>
        <p:origin x="-17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 smtClean="0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 smtClean="0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05.10.2018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 smtClean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 fontScale="92500" lnSpcReduction="20000"/>
          </a:bodyPr>
          <a:lstStyle/>
          <a:p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de-AT" sz="1600">
                <a:latin typeface="Arial" panose="020B0604020202020204" pitchFamily="34" charset="0"/>
                <a:cs typeface="Arial" panose="020B0604020202020204" pitchFamily="34" charset="0"/>
              </a:rPr>
              <a:t>, 05</a:t>
            </a:r>
            <a:r>
              <a:rPr lang="de-AT" sz="16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AT" sz="1600"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  <a:r>
              <a:rPr lang="de-AT" sz="1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600" smtClean="0">
                <a:latin typeface="Arial" panose="020B0604020202020204" pitchFamily="34" charset="0"/>
                <a:cs typeface="Arial" panose="020B0604020202020204" pitchFamily="34" charset="0"/>
              </a:rPr>
              <a:t>10:00–15:50 following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/>
                <a:gridCol w="1534366"/>
                <a:gridCol w="1411149"/>
                <a:gridCol w="1769974"/>
                <a:gridCol w="1411149"/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</a:t>
                      </a:r>
                      <a:r>
                        <a:rPr lang="de-AT" sz="1200" dirty="0" smtClean="0">
                          <a:effectLst/>
                        </a:rPr>
                        <a:t>URÄG</a:t>
                      </a:r>
                      <a:r>
                        <a:rPr lang="de-AT" sz="1200" dirty="0">
                          <a:effectLst/>
                        </a:rPr>
                        <a:t>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 smtClean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 smtClean="0">
                          <a:effectLst/>
                        </a:rPr>
                        <a:t>Final</a:t>
                      </a:r>
                      <a:r>
                        <a:rPr lang="de-AT" sz="1200" baseline="0" dirty="0" smtClean="0">
                          <a:effectLst/>
                        </a:rPr>
                        <a:t>  </a:t>
                      </a:r>
                      <a:r>
                        <a:rPr lang="de-AT" sz="1200" dirty="0" smtClean="0">
                          <a:effectLst/>
                        </a:rPr>
                        <a:t>NYSE </a:t>
                      </a:r>
                      <a:r>
                        <a:rPr lang="de-AT" sz="1200" dirty="0">
                          <a:effectLst/>
                        </a:rPr>
                        <a:t>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</a:t>
                      </a:r>
                      <a:r>
                        <a:rPr lang="de-AT" sz="1200" dirty="0" smtClean="0">
                          <a:effectLst/>
                        </a:rPr>
                        <a:t>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 smtClean="0"/>
              <a:t>Exemplarely</a:t>
            </a:r>
            <a:r>
              <a:rPr lang="de-AT" altLang="de-DE" sz="1200" dirty="0" smtClean="0"/>
              <a:t>  </a:t>
            </a:r>
            <a:r>
              <a:rPr lang="de-AT" altLang="de-DE" sz="1200" dirty="0" err="1" smtClean="0"/>
              <a:t>Documentation</a:t>
            </a:r>
            <a:r>
              <a:rPr lang="de-AT" altLang="de-DE" sz="1200" dirty="0" smtClean="0"/>
              <a:t> </a:t>
            </a:r>
            <a:r>
              <a:rPr lang="de-AT" altLang="de-DE" sz="1200" dirty="0" err="1" smtClean="0"/>
              <a:t>of</a:t>
            </a:r>
            <a:r>
              <a:rPr lang="de-AT" altLang="de-DE" sz="1200" dirty="0" smtClean="0"/>
              <a:t> different </a:t>
            </a:r>
            <a:r>
              <a:rPr lang="de-AT" altLang="de-DE" sz="1200" dirty="0" err="1" smtClean="0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 smtClean="0">
                <a:latin typeface="Arial" charset="0"/>
                <a:cs typeface="Arial" charset="0"/>
              </a:rPr>
              <a:t>Source: </a:t>
            </a:r>
            <a:r>
              <a:rPr lang="de-AT" altLang="de-DE" sz="1000" dirty="0">
                <a:latin typeface="Arial" charset="0"/>
                <a:cs typeface="Arial" charset="0"/>
              </a:rPr>
              <a:t>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is </a:t>
            </a:r>
            <a:r>
              <a:rPr lang="en-US" sz="2000" b="1" dirty="0">
                <a:solidFill>
                  <a:srgbClr val="0070C0"/>
                </a:solidFill>
              </a:rPr>
              <a:t>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 smtClean="0"/>
              <a:t>HRM</a:t>
            </a:r>
            <a:endParaRPr lang="de-AT" altLang="de-DE" sz="1600" b="1" dirty="0"/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smtClean="0"/>
              <a:t>Strategic HR-Controlling</a:t>
            </a:r>
            <a:endParaRPr lang="de-AT" altLang="de-DE" b="1" dirty="0"/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 smtClean="0"/>
              <a:t>Operatively</a:t>
            </a:r>
            <a:r>
              <a:rPr lang="de-AT" altLang="de-DE" sz="2000" dirty="0"/>
              <a:t> </a:t>
            </a:r>
            <a:r>
              <a:rPr lang="de-AT" altLang="de-DE" sz="2000" dirty="0" smtClean="0"/>
              <a:t>HRM</a:t>
            </a:r>
            <a:endParaRPr lang="de-AT" altLang="de-DE" sz="20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 smtClean="0"/>
              <a:t>Operatively</a:t>
            </a:r>
            <a:r>
              <a:rPr lang="de-AT" altLang="de-DE" b="1" dirty="0" smtClean="0"/>
              <a:t> HR-Controlling</a:t>
            </a:r>
            <a:endParaRPr lang="de-AT" altLang="de-DE" b="1" dirty="0"/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smtClean="0"/>
              <a:t>Strategic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 smtClean="0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 smtClean="0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smtClean="0"/>
              <a:t>ICS</a:t>
            </a:r>
            <a:endParaRPr lang="de-AT" altLang="de-DE" sz="2800" b="1" dirty="0"/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 smtClean="0"/>
              <a:t>Accounting</a:t>
            </a:r>
            <a:endParaRPr lang="de-AT" altLang="de-DE" sz="2000" b="1" dirty="0"/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 smtClean="0"/>
              <a:t>Integrierted</a:t>
            </a:r>
            <a:r>
              <a:rPr lang="de-AT" altLang="de-DE" sz="1600" b="1" i="1" dirty="0" smtClean="0"/>
              <a:t> </a:t>
            </a:r>
            <a:r>
              <a:rPr lang="de-AT" altLang="de-DE" sz="1600" b="1" i="1" dirty="0"/>
              <a:t>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is </a:t>
            </a:r>
            <a:r>
              <a:rPr lang="en-US" sz="2000" b="1" dirty="0">
                <a:solidFill>
                  <a:schemeClr val="tx1"/>
                </a:solidFill>
              </a:rPr>
              <a:t>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</a:t>
            </a:r>
            <a:r>
              <a:rPr lang="de-DE" altLang="de-DE" sz="1800" b="1" dirty="0" smtClean="0">
                <a:latin typeface="Arial" charset="0"/>
              </a:rPr>
              <a:t>IS A ADDITION AND SUPPORT </a:t>
            </a:r>
            <a:r>
              <a:rPr lang="de-DE" altLang="de-DE" sz="1800" b="1" dirty="0" err="1" smtClean="0">
                <a:latin typeface="Arial" charset="0"/>
              </a:rPr>
              <a:t>of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the</a:t>
            </a:r>
            <a:r>
              <a:rPr lang="de-DE" altLang="de-DE" sz="1800" b="1" dirty="0" smtClean="0">
                <a:latin typeface="Arial" charset="0"/>
              </a:rPr>
              <a:t> </a:t>
            </a:r>
            <a:r>
              <a:rPr lang="de-DE" altLang="de-DE" sz="1800" b="1" dirty="0" err="1" smtClean="0">
                <a:latin typeface="Arial" charset="0"/>
              </a:rPr>
              <a:t>whole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r>
              <a:rPr lang="de-DE" altLang="de-DE" sz="1800" b="1" dirty="0" smtClean="0">
                <a:latin typeface="Arial" charset="0"/>
              </a:rPr>
              <a:t>CORPORATE/ORGANISATION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  <a:endParaRPr lang="en-US" sz="1800" b="1" dirty="0" smtClean="0">
              <a:latin typeface="Arial" charset="0"/>
            </a:endParaRP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CONTROLLER </a:t>
            </a:r>
            <a:r>
              <a:rPr lang="en-US" sz="1800" b="1" dirty="0">
                <a:latin typeface="Arial" charset="0"/>
              </a:rPr>
              <a:t>BUT EVERYBODY and  PROFIT EXECUTIVE </a:t>
            </a:r>
            <a:r>
              <a:rPr lang="en-US" sz="1800" b="1" dirty="0" smtClean="0">
                <a:latin typeface="Arial" charset="0"/>
              </a:rPr>
              <a:t>  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OFFICERS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</a:t>
            </a:r>
            <a:r>
              <a:rPr lang="en-US" sz="1800" b="1" dirty="0" smtClean="0"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smtClean="0">
                <a:latin typeface="Arial" charset="0"/>
              </a:rPr>
              <a:t>  AND </a:t>
            </a:r>
            <a:r>
              <a:rPr lang="en-US" sz="1800" b="1" dirty="0">
                <a:latin typeface="Arial" charset="0"/>
              </a:rPr>
              <a:t>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</a:t>
            </a:r>
            <a:r>
              <a:rPr lang="de-DE" altLang="de-DE" sz="2400" b="1" dirty="0" smtClean="0">
                <a:latin typeface="Arial" charset="0"/>
              </a:rPr>
              <a:t>IS INTEGRATED 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</a:t>
            </a:r>
            <a:r>
              <a:rPr lang="de-DE" altLang="de-DE" sz="2400" b="1" dirty="0" smtClean="0">
                <a:latin typeface="Arial" charset="0"/>
              </a:rPr>
              <a:t>INTEGRATED </a:t>
            </a:r>
            <a:r>
              <a:rPr lang="de-DE" altLang="de-DE" sz="2400" b="1" dirty="0">
                <a:latin typeface="Arial" charset="0"/>
              </a:rPr>
              <a:t>CONTROLLING </a:t>
            </a:r>
            <a:r>
              <a:rPr lang="de-DE" altLang="de-DE" sz="2400" b="1" dirty="0" err="1" smtClean="0">
                <a:latin typeface="Arial" charset="0"/>
              </a:rPr>
              <a:t>consits</a:t>
            </a:r>
            <a:r>
              <a:rPr lang="de-DE" altLang="de-DE" sz="2400" b="1" dirty="0" smtClean="0">
                <a:latin typeface="Arial" charset="0"/>
              </a:rPr>
              <a:t> </a:t>
            </a:r>
            <a:r>
              <a:rPr lang="de-DE" altLang="de-DE" sz="2400" b="1" dirty="0" err="1" smtClean="0">
                <a:latin typeface="Arial" charset="0"/>
              </a:rPr>
              <a:t>of</a:t>
            </a:r>
            <a:r>
              <a:rPr lang="de-DE" altLang="de-DE" sz="2400" b="1" dirty="0">
                <a:latin typeface="Arial" charset="0"/>
              </a:rPr>
              <a:t/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strategic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operatively</a:t>
            </a:r>
            <a:r>
              <a:rPr lang="de-DE" altLang="de-DE" sz="2000" b="1" dirty="0" smtClean="0">
                <a:latin typeface="Arial" charset="0"/>
              </a:rPr>
              <a:t> 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Effectivity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Efficincy</a:t>
            </a:r>
            <a:r>
              <a:rPr lang="de-DE" altLang="de-DE" sz="2000" b="1" dirty="0" smtClean="0">
                <a:latin typeface="Arial" charset="0"/>
              </a:rPr>
              <a:t> in 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 smtClean="0">
                <a:latin typeface="Arial" charset="0"/>
              </a:rPr>
              <a:t>of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Team-Controlling, Partnerring </a:t>
            </a:r>
            <a:r>
              <a:rPr lang="de-DE" altLang="de-DE" sz="2000" b="1" dirty="0" err="1" smtClean="0">
                <a:latin typeface="Arial" charset="0"/>
              </a:rPr>
              <a:t>and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>
                <a:latin typeface="Arial" charset="0"/>
              </a:rPr>
              <a:t>	  </a:t>
            </a:r>
            <a:r>
              <a:rPr lang="de-DE" altLang="de-DE" sz="2000" b="1" dirty="0" smtClean="0">
                <a:latin typeface="Arial" charset="0"/>
              </a:rPr>
              <a:t>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</a:t>
            </a:r>
            <a:r>
              <a:rPr lang="de-DE" altLang="de-DE" sz="2000" b="1" dirty="0" smtClean="0">
                <a:latin typeface="Arial" charset="0"/>
              </a:rPr>
              <a:t>   </a:t>
            </a:r>
            <a:r>
              <a:rPr lang="de-DE" altLang="de-DE" sz="2000" b="1" dirty="0" err="1" smtClean="0">
                <a:latin typeface="Arial" charset="0"/>
              </a:rPr>
              <a:t>Self</a:t>
            </a:r>
            <a:r>
              <a:rPr lang="de-DE" altLang="de-DE" sz="2000" b="1" dirty="0" smtClean="0">
                <a:latin typeface="Arial" charset="0"/>
              </a:rPr>
              <a:t>-Controlling</a:t>
            </a:r>
            <a:r>
              <a:rPr lang="de-DE" altLang="de-DE" sz="2000" b="1" dirty="0">
                <a:latin typeface="Arial" charset="0"/>
              </a:rPr>
              <a:t/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 smtClean="0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Dimensions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  <a:endParaRPr lang="de-DE" altLang="de-DE" sz="2000" b="1" dirty="0" smtClean="0">
              <a:latin typeface="Arial" charset="0"/>
            </a:endParaRPr>
          </a:p>
          <a:p>
            <a:pPr algn="l"/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smtClean="0">
                <a:latin typeface="Arial" charset="0"/>
              </a:rPr>
              <a:t>               </a:t>
            </a:r>
            <a:r>
              <a:rPr lang="de-DE" altLang="de-DE" sz="2000" b="1" dirty="0" err="1" smtClean="0">
                <a:latin typeface="Arial" charset="0"/>
              </a:rPr>
              <a:t>other</a:t>
            </a:r>
            <a:r>
              <a:rPr lang="de-DE" altLang="de-DE" sz="2000" b="1" dirty="0" smtClean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 smtClean="0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 smtClean="0">
                <a:solidFill>
                  <a:schemeClr val="accent2"/>
                </a:solidFill>
                <a:latin typeface="Arial" charset="0"/>
              </a:rPr>
              <a:t> ?</a:t>
            </a:r>
            <a:r>
              <a:rPr lang="de-DE" altLang="de-DE" sz="1800" b="1" dirty="0" smtClean="0">
                <a:latin typeface="Arial" charset="0"/>
              </a:rPr>
              <a:t/>
            </a:r>
            <a:br>
              <a:rPr lang="de-DE" altLang="de-DE" sz="1800" b="1" dirty="0" smtClean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FINANCE </a:t>
            </a:r>
            <a:r>
              <a:rPr lang="de-DE" altLang="de-DE" sz="1800" b="1" dirty="0">
                <a:latin typeface="Arial" charset="0"/>
              </a:rPr>
              <a:t>- </a:t>
            </a:r>
            <a:r>
              <a:rPr lang="de-DE" altLang="de-DE" sz="1800" b="1" dirty="0" smtClean="0">
                <a:latin typeface="Arial" charset="0"/>
              </a:rPr>
              <a:t>AND VALUE-PERSPECTIVE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RESSOURCE-PERSPECTIVE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MARKET-  AND COSTUMERS-</a:t>
            </a:r>
            <a:r>
              <a:rPr lang="de-AT" sz="1800" b="1" dirty="0" smtClean="0">
                <a:latin typeface="Arial" charset="0"/>
              </a:rPr>
              <a:t>PERSPECTIVE</a:t>
            </a:r>
          </a:p>
          <a:p>
            <a:pPr algn="l"/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INTERNAL PROCESS-PERSPECTIVE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INTERNAL ORGANISATIONS-PERSPECTIVE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de-DE" altLang="de-DE" sz="1800" b="1" dirty="0" smtClean="0">
                <a:latin typeface="Arial" charset="0"/>
              </a:rPr>
              <a:t>INNOVATION- AND KNOWLEDGE-PERSPECTIVE</a:t>
            </a:r>
            <a:r>
              <a:rPr lang="de-DE" altLang="de-DE" sz="1800" b="1" dirty="0">
                <a:latin typeface="Arial" charset="0"/>
              </a:rPr>
              <a:t/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 smtClean="0">
                <a:solidFill>
                  <a:srgbClr val="FF0000"/>
                </a:solidFill>
                <a:latin typeface="Arial" charset="0"/>
              </a:rPr>
              <a:t>[DEVELOPMENT-PERSPECTIVE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 smtClean="0">
                <a:solidFill>
                  <a:schemeClr val="tx1"/>
                </a:solidFill>
                <a:latin typeface="Arial" charset="0"/>
              </a:rPr>
              <a:t> View:  MANAGER</a:t>
            </a:r>
            <a:r>
              <a:rPr lang="de-DE" altLang="de-DE" sz="1400" b="1" dirty="0" smtClean="0">
                <a:latin typeface="Arial" charset="0"/>
              </a:rPr>
              <a:t/>
            </a:r>
            <a:br>
              <a:rPr lang="de-DE" altLang="de-DE" sz="1400" b="1" dirty="0" smtClean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OPERATIVLY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THE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  <a:endParaRPr lang="en-US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 NUMBERS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  <a:endParaRPr lang="de-DE" altLang="de-DE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altLang="de-DE" sz="1800" b="1" dirty="0" smtClean="0">
                <a:solidFill>
                  <a:schemeClr val="tx1"/>
                </a:solidFill>
                <a:latin typeface="Arial" charset="0"/>
              </a:rPr>
              <a:t>  25,8 – 26,8 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393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goellner</cp:lastModifiedBy>
  <cp:revision>370</cp:revision>
  <dcterms:created xsi:type="dcterms:W3CDTF">2013-05-03T09:31:31Z</dcterms:created>
  <dcterms:modified xsi:type="dcterms:W3CDTF">2018-10-05T07:23:14Z</dcterms:modified>
</cp:coreProperties>
</file>