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73" r:id="rId7"/>
    <p:sldId id="272" r:id="rId8"/>
    <p:sldId id="263" r:id="rId9"/>
    <p:sldId id="265" r:id="rId10"/>
    <p:sldId id="267" r:id="rId11"/>
    <p:sldId id="271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6022" autoAdjust="0"/>
  </p:normalViewPr>
  <p:slideViewPr>
    <p:cSldViewPr>
      <p:cViewPr varScale="1">
        <p:scale>
          <a:sx n="62" d="100"/>
          <a:sy n="62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7750-946D-4260-A528-7AAB34509AF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27E1-D0F9-43D0-B4A4-653F4C65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use.com/advice/job-seekers-social-media-is-even-more-important-than-you-thought" TargetMode="External"/><Relationship Id="rId2" Type="http://schemas.openxmlformats.org/officeDocument/2006/relationships/hyperlink" Target="https://expandedramblings.com/index.php/linkedin-job-statisti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rectemployers.org/" TargetMode="External"/><Relationship Id="rId4" Type="http://schemas.openxmlformats.org/officeDocument/2006/relationships/hyperlink" Target="https://recruiting.jobvite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Social Media as Recruitment Tool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47244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 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Prepared by: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BODAPATLA SRAVANI UCO: 486343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MD SAIFUL ISLAM UCO: 480931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IVO CARAPINA UCO: 480919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LINGLI JING UCO: 486132 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social-media-ic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09800"/>
            <a:ext cx="40386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70865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https://expandedramblings.com/index.php/linkedin-job-statistics/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https://www.themuse.com/advice/job-seekers-social-media-is-even-more-important-than-you-thought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https://recruiting.jobvite.com/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www.directemployers.org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 flipH="1" flipV="1">
            <a:off x="7772400" y="5638800"/>
            <a:ext cx="685800" cy="228600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304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scene3d>
              <a:camera prst="orthographicFront"/>
              <a:lightRig rig="threePt" dir="t"/>
            </a:scene3d>
            <a:sp3d>
              <a:bevelT w="6350"/>
            </a:sp3d>
          </a:bodyPr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ocial </a:t>
            </a:r>
            <a:r>
              <a:rPr lang="en-US" sz="2400" dirty="0"/>
              <a:t>media is where people hang out online to express ideas and interact with each other.</a:t>
            </a:r>
          </a:p>
          <a:p>
            <a:r>
              <a:rPr lang="en-US" sz="2400" dirty="0"/>
              <a:t>According to GlobalWebIndex, </a:t>
            </a:r>
            <a:r>
              <a:rPr lang="en-US" sz="2400" b="1" dirty="0"/>
              <a:t>the average internet user has more than 5 social media accounts</a:t>
            </a:r>
            <a:r>
              <a:rPr lang="en-US" sz="2400" dirty="0"/>
              <a:t>. People go to these different communities to share what’s on their mind and converse with like-minded people. Like a town center, social media sites have become the focal point for online interaction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Sites </a:t>
            </a:r>
            <a:r>
              <a:rPr lang="en-US" sz="2400" dirty="0"/>
              <a:t>like LinkedIn, Facebook, Twitter and a handful of others </a:t>
            </a:r>
            <a:r>
              <a:rPr lang="en-US" sz="2400" dirty="0" smtClean="0"/>
              <a:t>offer </a:t>
            </a:r>
            <a:r>
              <a:rPr lang="en-US" sz="2400" dirty="0"/>
              <a:t>recruiters a tremendous opportunity to connect with </a:t>
            </a:r>
            <a:r>
              <a:rPr lang="en-US" sz="2400" dirty="0" smtClean="0"/>
              <a:t>candidates.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Importance of Social Media In Recruitment.</a:t>
            </a:r>
            <a:endParaRPr lang="en-US" b="1" dirty="0"/>
          </a:p>
        </p:txBody>
      </p:sp>
      <p:pic>
        <p:nvPicPr>
          <p:cNvPr id="4" name="Content Placeholder 3" descr="ffp_image_may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6962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447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Use Social Media as a Recruitment Tool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b="1" dirty="0"/>
              <a:t>Take a soft approach and promote your </a:t>
            </a:r>
            <a:r>
              <a:rPr lang="en-US" sz="1800" b="1" dirty="0" smtClean="0"/>
              <a:t>culture: </a:t>
            </a:r>
            <a:r>
              <a:rPr lang="en-US" sz="1800" dirty="0"/>
              <a:t>S</a:t>
            </a:r>
            <a:r>
              <a:rPr lang="en-US" sz="1800" dirty="0" smtClean="0"/>
              <a:t>hare </a:t>
            </a:r>
            <a:r>
              <a:rPr lang="en-US" sz="1800" dirty="0"/>
              <a:t>content that shows your company is a great place to work so you can organically attract candidates. </a:t>
            </a:r>
          </a:p>
          <a:p>
            <a:r>
              <a:rPr lang="en-US" sz="1800" b="1" dirty="0" smtClean="0"/>
              <a:t>Encourage </a:t>
            </a:r>
            <a:r>
              <a:rPr lang="en-US" sz="1800" b="1" dirty="0"/>
              <a:t>employees to share company </a:t>
            </a:r>
            <a:r>
              <a:rPr lang="en-US" sz="1800" b="1" dirty="0" smtClean="0"/>
              <a:t>achievements: </a:t>
            </a:r>
            <a:r>
              <a:rPr lang="en-US" sz="1800" dirty="0" smtClean="0"/>
              <a:t>Sharing interesting and </a:t>
            </a:r>
            <a:r>
              <a:rPr lang="en-US" sz="1800" dirty="0"/>
              <a:t>impressive information about the business, including successes and thought </a:t>
            </a:r>
            <a:r>
              <a:rPr lang="en-US" sz="1800" dirty="0" smtClean="0"/>
              <a:t>of leadership </a:t>
            </a:r>
            <a:r>
              <a:rPr lang="en-US" sz="1800" dirty="0"/>
              <a:t>content</a:t>
            </a:r>
            <a:r>
              <a:rPr lang="en-US" sz="1800" dirty="0" smtClean="0"/>
              <a:t>.</a:t>
            </a:r>
          </a:p>
          <a:p>
            <a:r>
              <a:rPr lang="en-US" sz="1800" b="1" dirty="0"/>
              <a:t>Clarify the Available Position and Employment </a:t>
            </a:r>
            <a:r>
              <a:rPr lang="en-US" sz="1800" b="1" dirty="0" smtClean="0"/>
              <a:t>Requirements:</a:t>
            </a:r>
            <a:r>
              <a:rPr lang="en-US" sz="1800" dirty="0"/>
              <a:t> add a link to a more detailed job posting on your organization’s website where they will also find an application form and the resume submission process</a:t>
            </a:r>
            <a:r>
              <a:rPr lang="en-US" sz="1800" dirty="0" smtClean="0"/>
              <a:t>.</a:t>
            </a:r>
          </a:p>
          <a:p>
            <a:r>
              <a:rPr lang="en-US" sz="1800" b="1" dirty="0"/>
              <a:t>Pay Attention to Privacy Matters for Your Organization and for </a:t>
            </a:r>
            <a:r>
              <a:rPr lang="en-US" sz="1800" b="1" dirty="0" smtClean="0"/>
              <a:t>Candidates:</a:t>
            </a:r>
            <a:r>
              <a:rPr lang="en-US" sz="1800" dirty="0" smtClean="0"/>
              <a:t> </a:t>
            </a:r>
            <a:r>
              <a:rPr lang="en-US" sz="1800" dirty="0"/>
              <a:t>Your potential job candidates will appreciate your concern for protecting their confidential information available on resumes, cover letters and applications.</a:t>
            </a:r>
            <a:endParaRPr lang="en-US" sz="1800" b="1" dirty="0"/>
          </a:p>
          <a:p>
            <a:endParaRPr lang="en-US" sz="2000" dirty="0" smtClean="0"/>
          </a:p>
          <a:p>
            <a:endParaRPr lang="en-US" sz="2000" b="1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Social media sites like LinkedIn, Facebook, Twitter etc are most commonly used platforms by both recruitment team and a job seeker.</a:t>
            </a:r>
          </a:p>
          <a:p>
            <a:r>
              <a:rPr lang="en-US" sz="2000" dirty="0" smtClean="0"/>
              <a:t>According to recruitment statistics of 2018 :  Job seekers get to know about the job vacancies available in a company mostly in these pattern.</a:t>
            </a:r>
            <a:endParaRPr lang="en-US" sz="2000" dirty="0"/>
          </a:p>
        </p:txBody>
      </p:sp>
      <p:pic>
        <p:nvPicPr>
          <p:cNvPr id="4" name="Picture 3" descr="The-question-of-top-sourcing-channels-elicited-the-following-response-07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429000"/>
            <a:ext cx="8001000" cy="19488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LinkedIn and </a:t>
            </a:r>
            <a:r>
              <a:rPr lang="en-US" b="1" dirty="0" smtClean="0"/>
              <a:t>Facebook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Out of all the social media networks, LinkedIn is of course the best one for recruiting. Nearly everyone with an established career has a profile on the “World’s Largest Professional Network.”</a:t>
            </a:r>
          </a:p>
          <a:p>
            <a:r>
              <a:rPr lang="en-US" sz="1800" dirty="0" smtClean="0"/>
              <a:t>You can use the site to attract</a:t>
            </a:r>
          </a:p>
          <a:p>
            <a:pPr>
              <a:buNone/>
            </a:pPr>
            <a:r>
              <a:rPr lang="en-US" sz="1800" dirty="0" smtClean="0"/>
              <a:t> active candidates and connect with</a:t>
            </a:r>
          </a:p>
          <a:p>
            <a:pPr>
              <a:buNone/>
            </a:pPr>
            <a:r>
              <a:rPr lang="en-US" sz="1800" dirty="0" smtClean="0"/>
              <a:t> passive ones.</a:t>
            </a:r>
          </a:p>
          <a:p>
            <a:r>
              <a:rPr lang="en-US" sz="1800" dirty="0" smtClean="0"/>
              <a:t>According to LinkedIn stats 2018,</a:t>
            </a:r>
          </a:p>
          <a:p>
            <a:pPr>
              <a:buNone/>
            </a:pPr>
            <a:r>
              <a:rPr lang="en-US" sz="1800" dirty="0" smtClean="0"/>
              <a:t> 20,000 no of US companies use</a:t>
            </a:r>
          </a:p>
          <a:p>
            <a:pPr>
              <a:buNone/>
            </a:pPr>
            <a:r>
              <a:rPr lang="en-US" sz="1800" dirty="0" smtClean="0"/>
              <a:t> LinkedIn to recruit and 11million </a:t>
            </a:r>
          </a:p>
          <a:p>
            <a:pPr>
              <a:buNone/>
            </a:pPr>
            <a:r>
              <a:rPr lang="en-US" sz="1800" dirty="0" smtClean="0"/>
              <a:t>active job listings are available.</a:t>
            </a:r>
          </a:p>
          <a:p>
            <a:pPr lvl="0"/>
            <a:r>
              <a:rPr lang="en-US" sz="1800" dirty="0" smtClean="0"/>
              <a:t>Deloitte, Ernst &amp; Young, Apple all</a:t>
            </a:r>
          </a:p>
          <a:p>
            <a:pPr lvl="0">
              <a:buNone/>
            </a:pPr>
            <a:r>
              <a:rPr lang="en-US" sz="1800" dirty="0" smtClean="0"/>
              <a:t> have dedicated Face book </a:t>
            </a:r>
          </a:p>
          <a:p>
            <a:pPr lvl="0">
              <a:buNone/>
            </a:pPr>
            <a:r>
              <a:rPr lang="en-US" sz="1800" dirty="0" smtClean="0"/>
              <a:t>recruitment strategies. Face book is </a:t>
            </a:r>
          </a:p>
          <a:p>
            <a:pPr lvl="0">
              <a:buNone/>
            </a:pPr>
            <a:r>
              <a:rPr lang="en-US" sz="1800" dirty="0" smtClean="0"/>
              <a:t>used as a strategy to connect with </a:t>
            </a:r>
          </a:p>
          <a:p>
            <a:pPr lvl="0">
              <a:buNone/>
            </a:pPr>
            <a:r>
              <a:rPr lang="en-US" sz="1800" dirty="0" smtClean="0"/>
              <a:t>passive candidates and build long </a:t>
            </a:r>
          </a:p>
          <a:p>
            <a:pPr lvl="0">
              <a:buNone/>
            </a:pPr>
            <a:r>
              <a:rPr lang="en-US" sz="1800" dirty="0" smtClean="0"/>
              <a:t>term talent pools.</a:t>
            </a:r>
          </a:p>
          <a:p>
            <a:endParaRPr lang="en-US" sz="1800" dirty="0"/>
          </a:p>
        </p:txBody>
      </p:sp>
      <p:pic>
        <p:nvPicPr>
          <p:cNvPr id="4" name="Picture 3" descr="linkedin-sta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216149"/>
            <a:ext cx="5181600" cy="45402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Glassdoor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largest job site in the U.S., according to Comscore Media </a:t>
            </a:r>
            <a:r>
              <a:rPr lang="en-US" sz="2000" dirty="0" smtClean="0"/>
              <a:t>Metric, </a:t>
            </a:r>
            <a:r>
              <a:rPr lang="en-US" sz="2000" dirty="0"/>
              <a:t>Glassdoor provides a showcase for employers’ brand position and company culture. With reviews, job opportunities and content, </a:t>
            </a:r>
            <a:r>
              <a:rPr lang="en-US" sz="2000" dirty="0" smtClean="0"/>
              <a:t>job seekers get </a:t>
            </a:r>
            <a:r>
              <a:rPr lang="en-US" sz="2000" dirty="0"/>
              <a:t>a thorough look into what it’s like to work at the company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5" name="Picture 4" descr="glassdoor-sta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362200"/>
            <a:ext cx="5797727" cy="41213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Pros of using Social Media in recruitment.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cap="all" dirty="0" smtClean="0"/>
              <a:t> </a:t>
            </a:r>
            <a:endParaRPr lang="en-US" sz="2000" b="1" cap="all" dirty="0"/>
          </a:p>
          <a:p>
            <a:r>
              <a:rPr lang="en-US" sz="2000" b="1" dirty="0" smtClean="0"/>
              <a:t>Reduces time for employers:</a:t>
            </a:r>
            <a:r>
              <a:rPr lang="en-US" sz="2000" dirty="0" smtClean="0"/>
              <a:t> A typical recruitment process could be long and tiring for both the employer and potential employee. But social media </a:t>
            </a:r>
            <a:r>
              <a:rPr lang="en-GB" sz="2000" dirty="0" smtClean="0"/>
              <a:t>saves a lot of time to learn about the candidate through Facebook and LinkedIn profiles.</a:t>
            </a:r>
            <a:endParaRPr lang="en-US" sz="2000" dirty="0" smtClean="0"/>
          </a:p>
          <a:p>
            <a:r>
              <a:rPr lang="en-US" sz="2000" b="1" dirty="0" smtClean="0"/>
              <a:t>Insight into the informal life of a candidate: </a:t>
            </a:r>
            <a:r>
              <a:rPr lang="en-US" sz="2000" dirty="0" smtClean="0"/>
              <a:t>Social media is effective in viding such information, where the employers can see how a candidate behaves in a normal day. </a:t>
            </a:r>
          </a:p>
          <a:p>
            <a:r>
              <a:rPr lang="en-US" sz="2000" b="1" dirty="0" smtClean="0"/>
              <a:t>Reach the elusive passive candidate: </a:t>
            </a:r>
            <a:r>
              <a:rPr lang="en-US" sz="2000" dirty="0" smtClean="0"/>
              <a:t>social media possess great potential of targeting passive talents, those whose candidature you do not find easily on the mainstream job portal.</a:t>
            </a:r>
          </a:p>
          <a:p>
            <a:r>
              <a:rPr lang="en-US" sz="2000" b="1" dirty="0" smtClean="0"/>
              <a:t>Save money:</a:t>
            </a:r>
            <a:r>
              <a:rPr lang="en-US" sz="2000" dirty="0" smtClean="0"/>
              <a:t> Unless you promote job openings through paid campaigns, social media recruiting is completely free.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 of using Social Media in recruitment.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smtClean="0"/>
              <a:t>Invading privacy: </a:t>
            </a:r>
            <a:r>
              <a:rPr lang="en-US" sz="2000" dirty="0" smtClean="0"/>
              <a:t>Social media screening is invading the privacy of the candidate. The information they share on these platforms are mostly for personal use and are not necessarily meant for professional use.</a:t>
            </a:r>
          </a:p>
          <a:p>
            <a:r>
              <a:rPr lang="en-US" sz="2000" b="1" dirty="0" smtClean="0"/>
              <a:t>Compliance issues:</a:t>
            </a:r>
            <a:r>
              <a:rPr lang="en-US" sz="2000" dirty="0" smtClean="0"/>
              <a:t> Unknowingly, an employer can be biased toward people with good social media presence, as compared to people who are not as active online.</a:t>
            </a:r>
          </a:p>
          <a:p>
            <a:r>
              <a:rPr lang="en-GB" sz="2000" b="1" dirty="0" smtClean="0"/>
              <a:t>Lack of reliability: </a:t>
            </a:r>
            <a:r>
              <a:rPr lang="en-GB" sz="2000" dirty="0" smtClean="0"/>
              <a:t>Social media is definitely not the most reliable source of information for everything.</a:t>
            </a:r>
            <a:endParaRPr lang="en-US" sz="2000" dirty="0" smtClean="0"/>
          </a:p>
          <a:p>
            <a:r>
              <a:rPr lang="en-US" sz="2000" b="1" dirty="0" smtClean="0"/>
              <a:t>Inconsistent information available: </a:t>
            </a:r>
            <a:r>
              <a:rPr lang="en-GB" sz="2000" dirty="0" smtClean="0"/>
              <a:t>Lack of consistent information about the candidates applying for same jobs is a problem that cannot be resolved by social media screening.</a:t>
            </a:r>
            <a:endParaRPr lang="en-US" sz="2000" dirty="0" smtClean="0"/>
          </a:p>
          <a:p>
            <a:pPr>
              <a:buNone/>
            </a:pPr>
            <a:endParaRPr lang="en-US" sz="2000" b="1" cap="al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649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Social Media as Recruitment Tool</vt:lpstr>
      <vt:lpstr>Social Media</vt:lpstr>
      <vt:lpstr>Importance of Social Media In Recruitment.</vt:lpstr>
      <vt:lpstr>How to Use Social Media as a Recruitment Tool </vt:lpstr>
      <vt:lpstr>Social Media Sites</vt:lpstr>
      <vt:lpstr>LinkedIn and Facebook</vt:lpstr>
      <vt:lpstr>Glassdoor</vt:lpstr>
      <vt:lpstr>Pros of using Social Media in recruitment.</vt:lpstr>
      <vt:lpstr>Cons of using Social Media in recruitment. </vt:lpstr>
      <vt:lpstr>Slide 10</vt:lpstr>
      <vt:lpstr>References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in Recruitment</dc:title>
  <dc:creator>SHRAVANI</dc:creator>
  <cp:lastModifiedBy>SHRAVANI</cp:lastModifiedBy>
  <cp:revision>49</cp:revision>
  <dcterms:created xsi:type="dcterms:W3CDTF">2018-11-29T13:06:53Z</dcterms:created>
  <dcterms:modified xsi:type="dcterms:W3CDTF">2018-12-06T11:26:44Z</dcterms:modified>
</cp:coreProperties>
</file>