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softwareadvice.com/manufacturing/#top-produc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wareadvice.com/erp/#top-product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, KPH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Frontrunners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https://www.softwareadvice.com/manufacturing/#</a:t>
            </a:r>
            <a:r>
              <a:rPr lang="cs-CZ" sz="1800" dirty="0" smtClean="0">
                <a:hlinkClick r:id="rId2"/>
              </a:rPr>
              <a:t>top-products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204864"/>
            <a:ext cx="5298390" cy="427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Evaluations</a:t>
            </a:r>
            <a:r>
              <a:rPr lang="cs-CZ" dirty="0" smtClean="0"/>
              <a:t> and </a:t>
            </a:r>
            <a:r>
              <a:rPr lang="cs-CZ" dirty="0" err="1" smtClean="0"/>
              <a:t>review</a:t>
            </a:r>
            <a:r>
              <a:rPr lang="cs-CZ" dirty="0" smtClean="0"/>
              <a:t> and </a:t>
            </a:r>
            <a:r>
              <a:rPr lang="cs-CZ" dirty="0" err="1" smtClean="0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/>
              <a:t>EASE –OF – USE</a:t>
            </a:r>
          </a:p>
          <a:p>
            <a:pPr lvl="1"/>
            <a:r>
              <a:rPr lang="cs-CZ" sz="2000" dirty="0" smtClean="0"/>
              <a:t>Pros - </a:t>
            </a:r>
            <a:r>
              <a:rPr lang="en-US" sz="2100" dirty="0">
                <a:solidFill>
                  <a:srgbClr val="FF0000"/>
                </a:solidFill>
              </a:rPr>
              <a:t>Once you are comfortable working in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it is very easy to navigate</a:t>
            </a:r>
            <a:endParaRPr lang="cs-CZ" sz="21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FUNCTIONALITY</a:t>
            </a:r>
          </a:p>
          <a:p>
            <a:pPr lvl="1"/>
            <a:r>
              <a:rPr lang="cs-CZ" sz="2000" dirty="0" smtClean="0"/>
              <a:t>Pros</a:t>
            </a: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PRODUCT QUALITY</a:t>
            </a:r>
          </a:p>
          <a:p>
            <a:pPr lvl="1"/>
            <a:r>
              <a:rPr lang="cs-CZ" sz="2000" dirty="0" smtClean="0"/>
              <a:t>Pros </a:t>
            </a: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 smtClean="0"/>
              <a:t>CUSTOMER SUPPORT</a:t>
            </a:r>
          </a:p>
          <a:p>
            <a:pPr lvl="1"/>
            <a:r>
              <a:rPr lang="cs-CZ" sz="2000" dirty="0"/>
              <a:t>Pros </a:t>
            </a: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VALUE FOR </a:t>
            </a:r>
            <a:r>
              <a:rPr lang="cs-CZ" sz="2400" b="1" dirty="0" smtClean="0"/>
              <a:t>MONEY</a:t>
            </a:r>
          </a:p>
          <a:p>
            <a:pPr lvl="1"/>
            <a:r>
              <a:rPr lang="cs-CZ" sz="2000" dirty="0" smtClean="0"/>
              <a:t>Pros</a:t>
            </a:r>
            <a:endParaRPr lang="cs-CZ" sz="2000" dirty="0"/>
          </a:p>
          <a:p>
            <a:pPr marL="400050" lvl="2" indent="0">
              <a:buNone/>
            </a:pPr>
            <a:r>
              <a:rPr lang="cs-CZ" sz="2100" dirty="0" smtClean="0"/>
              <a:t>  -   </a:t>
            </a:r>
            <a:r>
              <a:rPr lang="cs-CZ" sz="2100" dirty="0" err="1" smtClean="0"/>
              <a:t>Cons</a:t>
            </a:r>
            <a:r>
              <a:rPr lang="cs-CZ" sz="2100" dirty="0" smtClean="0"/>
              <a:t> -</a:t>
            </a:r>
            <a:r>
              <a:rPr lang="en-US" sz="2100" dirty="0">
                <a:solidFill>
                  <a:srgbClr val="FF0000"/>
                </a:solidFill>
              </a:rPr>
              <a:t>Often bad advice is received, where the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consultants don't even know how their own system </a:t>
            </a:r>
            <a:r>
              <a:rPr lang="en-US" sz="2100" dirty="0" smtClean="0">
                <a:solidFill>
                  <a:srgbClr val="FF0000"/>
                </a:solidFill>
              </a:rPr>
              <a:t>works</a:t>
            </a:r>
            <a:r>
              <a:rPr lang="cs-CZ" sz="2100" dirty="0" smtClean="0">
                <a:solidFill>
                  <a:srgbClr val="FF0000"/>
                </a:solidFill>
              </a:rPr>
              <a:t> (</a:t>
            </a:r>
            <a:r>
              <a:rPr lang="cs-CZ" sz="2100" dirty="0" err="1" smtClean="0">
                <a:solidFill>
                  <a:srgbClr val="FF0000"/>
                </a:solidFill>
              </a:rPr>
              <a:t>Example</a:t>
            </a:r>
            <a:r>
              <a:rPr lang="cs-CZ" sz="2100" dirty="0" smtClean="0">
                <a:solidFill>
                  <a:srgbClr val="FF0000"/>
                </a:solidFill>
              </a:rPr>
              <a:t>)</a:t>
            </a:r>
            <a:endParaRPr lang="cs-CZ" sz="2100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932" y="1593177"/>
            <a:ext cx="1409524" cy="3714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123" y="2411932"/>
            <a:ext cx="1257143" cy="3333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3373575"/>
            <a:ext cx="1352381" cy="2857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121619"/>
            <a:ext cx="1352381" cy="2857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201" y="4874810"/>
            <a:ext cx="1352381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6627583" cy="538982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144423" y="26064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https://www.softwareadvice.com/erp/#</a:t>
            </a:r>
            <a:r>
              <a:rPr lang="cs-CZ" dirty="0" smtClean="0">
                <a:hlinkClick r:id="rId3"/>
              </a:rPr>
              <a:t>top-product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0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Positioning Technology Players Within a Specific Market</a:t>
            </a:r>
          </a:p>
          <a:p>
            <a:r>
              <a:rPr lang="en-ZA" dirty="0" smtClean="0"/>
              <a:t>Giving you a wide-angle view of the relative positions of the market's competitors</a:t>
            </a:r>
          </a:p>
          <a:p>
            <a:r>
              <a:rPr lang="en-ZA" dirty="0" smtClean="0"/>
              <a:t>Helps to digest how well technology providers are executing against their stated vis</a:t>
            </a:r>
            <a:r>
              <a:rPr lang="en-US" dirty="0" smtClean="0"/>
              <a:t>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82804" y="3292175"/>
            <a:ext cx="226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Niche</a:t>
            </a:r>
            <a:r>
              <a:rPr lang="cs-CZ" dirty="0" smtClean="0"/>
              <a:t>=mezera na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</a:t>
            </a:r>
            <a:r>
              <a:rPr lang="en-US" sz="2400" dirty="0" smtClean="0"/>
              <a:t>tomorrow</a:t>
            </a:r>
            <a:r>
              <a:rPr lang="cs-CZ" sz="2400" dirty="0" smtClean="0"/>
              <a:t> </a:t>
            </a:r>
            <a:r>
              <a:rPr lang="cs-CZ" sz="1300" b="1" dirty="0" smtClean="0">
                <a:solidFill>
                  <a:srgbClr val="FF0000"/>
                </a:solidFill>
              </a:rPr>
              <a:t>(make </a:t>
            </a:r>
            <a:r>
              <a:rPr lang="cs-CZ" sz="1300" b="1" dirty="0" err="1" smtClean="0">
                <a:solidFill>
                  <a:srgbClr val="FF0000"/>
                </a:solidFill>
              </a:rPr>
              <a:t>money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now</a:t>
            </a:r>
            <a:r>
              <a:rPr lang="cs-CZ" sz="1300" b="1" dirty="0" smtClean="0">
                <a:solidFill>
                  <a:srgbClr val="FF0000"/>
                </a:solidFill>
              </a:rPr>
              <a:t> and in </a:t>
            </a:r>
            <a:r>
              <a:rPr lang="cs-CZ" sz="1300" b="1" dirty="0" err="1" smtClean="0">
                <a:solidFill>
                  <a:srgbClr val="FF0000"/>
                </a:solidFill>
              </a:rPr>
              <a:t>the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future</a:t>
            </a:r>
            <a:r>
              <a:rPr lang="cs-CZ" sz="1300" b="1" dirty="0" smtClean="0">
                <a:solidFill>
                  <a:srgbClr val="FF0000"/>
                </a:solidFill>
              </a:rPr>
              <a:t>- TOC </a:t>
            </a:r>
            <a:r>
              <a:rPr lang="cs-CZ" sz="1300" b="1" dirty="0" err="1" smtClean="0">
                <a:solidFill>
                  <a:srgbClr val="FF0000"/>
                </a:solidFill>
              </a:rPr>
              <a:t>statement</a:t>
            </a:r>
            <a:r>
              <a:rPr lang="cs-CZ" sz="13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Front </a:t>
            </a:r>
            <a:r>
              <a:rPr lang="cs-CZ" dirty="0" err="1" smtClean="0"/>
              <a:t>runners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10" y="1417638"/>
            <a:ext cx="8229600" cy="310768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61058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Masters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56176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Leaders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61058" y="4791486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Conteders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156176" y="4791486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Pacesetters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4653136"/>
            <a:ext cx="39333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Contender</a:t>
            </a:r>
            <a:r>
              <a:rPr lang="cs-CZ" dirty="0" smtClean="0"/>
              <a:t>- </a:t>
            </a:r>
            <a:r>
              <a:rPr lang="cs-CZ" sz="1400" dirty="0" smtClean="0"/>
              <a:t>uchazeč, protivník</a:t>
            </a:r>
          </a:p>
          <a:p>
            <a:r>
              <a:rPr lang="cs-CZ" dirty="0" err="1" smtClean="0"/>
              <a:t>Pacesetter</a:t>
            </a:r>
            <a:r>
              <a:rPr lang="cs-CZ" dirty="0" smtClean="0"/>
              <a:t>= </a:t>
            </a:r>
            <a:r>
              <a:rPr lang="cs-CZ" sz="1200" dirty="0" smtClean="0"/>
              <a:t>tahoun, společnost udávající směr vývoje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061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299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  <vt:lpstr>Front runners</vt:lpstr>
      <vt:lpstr>Frontrunners for manufacturing SW</vt:lpstr>
      <vt:lpstr>Evaluations and review and templates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Skorkovsky Jaromir</cp:lastModifiedBy>
  <cp:revision>14</cp:revision>
  <dcterms:created xsi:type="dcterms:W3CDTF">2013-04-18T08:23:35Z</dcterms:created>
  <dcterms:modified xsi:type="dcterms:W3CDTF">2018-04-04T09:31:40Z</dcterms:modified>
</cp:coreProperties>
</file>